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curated selection of horror novels, from 1897's Dracula to titles that won awards in 2025: not a bare list, but ten novels chosen and explained one by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Bram Stoker's «Dracula» first went on sale on May 27, 1897. From there the horror genre moved through the twentieth century and into contemporary titles: today we look at ten novels, from gothic roots to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History.com, «Dracula» brings vampires into twentieth-century mainstream fiction and opens the way for dozens of films, TV series and other vampire-themed works. English Heritage says Bram Stoker drew the villain's name and several key scenes from a holiday in Whitby.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Literary Hub calls «The Haunting of Hill House» the template for the haunted-house story: the dread builds through atmosphere. Ray Bradbury is a key figure in American nostalgic horror, with this novel recommended as an entry point. Literary Hub recognizes Frankenstein, Dracula, Poe and Lovecraft as the founding canon before 1950, though it keeps them off its own list of recent reads.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Penguin Books UK, «The Shining» (1977) is one of King's most terrifying novels, centered on the protagonist's descent into madness; «Pet Sematary» (1983) is considered one of King's most unsettling books not only for its supernatural elements, but for the moral dilemmas at its core. Literary Hub adds that the novel «The Shining» is more human and more frightening than Kubrick's film adaptation.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Literary Hub describes «The Haunting of Hill House» as one of the scariest books ever written precisely because of its unreliable narrator, more than its direct scares: the fear comes from what the text leaves undefined.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Penguin Books UK names Grady Hendrix's «Witchcraft for Wayward Girls» as winner of the 2025 Goodreads Choice Award for horror, and Christopher Buehlman's «Between Two Fires», set during the 1348 plague in France, as a novel whose readership keeps growing on Reddit and TikTok. Literary Hub recounts the plot of John Ajvide Lindqvist's «Let the Right One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Literary Hub describes «House of Leaves» by Mark Z. Danielewski as a novel that creates claustrophobia and disorientation in the reader through the shape of the text itself, with postmodern typographic devices: a step beyond the classic haunted house.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1987 the Horror Writers Association has presented the Bram Stoker Awards, named after the author of «Dracula»: the winner is chosen through two rounds of voting by active members. In 2010 Brian Evenson's «Last Days» won the American Library Association's award for best horror novel; in 2025 Grady Hendrix's «Witchcraft for Wayward Girls» won the Goodreads Choice Award.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«Witchcraft for Wayward Girls» by Grady Hendrix, according to Penguin Books UK. If there's time, a second question from the Recap's quiz: where did Bram Stoker draw the villain's name for «Dracula»? (From a holiday in Whitby, according to English Heritage.)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Best Horror Books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Ten novels to read, from gothic classics to new favorites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MAY 27, 1897</a:t>
            </a:r>
            <a:endParaRPr lang="en-US" sz="1300" dirty="0"/>
          </a:p>
        </p:txBody>
      </p:sp>
      <p:sp>
        <p:nvSpPr>
          <p:cNvPr id="3" name="Shape 1"/>
          <p:cNvSpPr/>
          <p:nvPr/>
        </p:nvSpPr>
        <p:spPr>
          <a:xfrm>
            <a:off x="503936" y="3212440"/>
            <a:ext cx="219384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Which horror novels still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hold up, centuries after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Dracula?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DRACULA TO 2025</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Gothic Roots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Twentieth-Century Dread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Stephen King and the Home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Contemporary Horror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Gothic Roots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Dracula and the founding canon before 1950</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MAY 27, 1897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release</a:t>
            </a:r>
            <a:pPr indent="0" marL="0">
              <a:lnSpc>
                <a:spcPct val="120000"/>
              </a:lnSpc>
              <a:buNone/>
            </a:pPr>
            <a:r>
              <a:rPr lang="en-US" sz="1500" dirty="0">
                <a:solidFill>
                  <a:schemeClr val="tx2"/>
                </a:solidFill>
                <a:latin typeface="+mn-lt" pitchFamily="34" charset="0"/>
                <a:ea typeface="+mn-lt" pitchFamily="34" charset="-122"/>
                <a:cs typeface="+mn-lt" pitchFamily="34" charset="-120"/>
              </a:rPr>
              <a:t>: Dracula reaches bookshops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Whitby</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inspiration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where Stoker drew the name and scenes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Dozens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works</a:t>
            </a:r>
            <a:pPr indent="0" marL="0">
              <a:lnSpc>
                <a:spcPct val="120000"/>
              </a:lnSpc>
              <a:buNone/>
            </a:pPr>
            <a:r>
              <a:rPr lang="en-US" sz="1500" dirty="0">
                <a:solidFill>
                  <a:schemeClr val="tx2"/>
                </a:solidFill>
                <a:latin typeface="+mn-lt" pitchFamily="34" charset="0"/>
                <a:ea typeface="+mn-lt" pitchFamily="34" charset="-122"/>
                <a:cs typeface="+mn-lt" pitchFamily="34" charset="-120"/>
              </a:rPr>
              <a:t>: films, series and novels about vampires, after Dracula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Twentieth-Century Dread</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Fear built through atmosphere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1950</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Hill House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Shirley Jackson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haunted-house template, built on atmosphere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Something Wicked</a:t>
            </a:r>
            <a:endParaRPr lang="en-US" sz="18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Ray Bradbury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entry point to the genre, according to Literary Hub</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The founding canon</a:t>
            </a:r>
            <a:endParaRPr lang="en-US" sz="17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Pre-1950</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Frankenstein, Dracula, Poe, Lovecraft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Stephen King and the Home</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novels, two ways to frighten a family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1977 AND 1983</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Shining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protagonist's descent into madness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Pet Sematary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moral dilemmas at its core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The book</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more frightening than the film</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Shining on the page, according to Literary Hub</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Horror fiction doesn't need blood.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Haunting of Hill House builds fear through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atmosphere</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unreliable narrator</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direct scares, according to Literary Hub.</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Contemporary Horror</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book clubs to Reddit and TikTok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2012 TO 2025</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Wayward Girls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Grady Hendrix</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Wins the 2025 Goodreads Choice Award for horror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Between Two Fires</a:t>
            </a:r>
            <a:endParaRPr lang="en-US" sz="18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Christopher Buehlman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1348 plague, recent cult following on Reddit and TikTok</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Let the Right One In</a:t>
            </a:r>
            <a:endParaRPr lang="en-US" sz="17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John Ajvide Lindqvist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bullied boy and a very strange creature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SCARES MORE THAN BLOOD?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 haunted house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SUBSTANCE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Ghosts, rooms, objects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FEAR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Slow-building atmosphere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House of Leaves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SUBSTANCE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book's own shape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FEAR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Vertigo and disorientation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Either way, fear grows more from form than from blood.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1987, 2010, 2025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Bram Stoker Awards</a:t>
            </a:r>
            <a:pPr indent="0" marL="0">
              <a:lnSpc>
                <a:spcPct val="120000"/>
              </a:lnSpc>
              <a:buNone/>
            </a:pPr>
            <a:r>
              <a:rPr lang="en-US" sz="1500" dirty="0">
                <a:solidFill>
                  <a:schemeClr val="tx2"/>
                </a:solidFill>
                <a:latin typeface="+mn-lt" pitchFamily="34" charset="0"/>
                <a:ea typeface="+mn-lt" pitchFamily="34" charset="-122"/>
                <a:cs typeface="+mn-lt" pitchFamily="34" charset="-120"/>
              </a:rPr>
              <a:t>: Horror Writers Association, best novel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ALA award</a:t>
            </a:r>
            <a:pPr indent="0" marL="0">
              <a:lnSpc>
                <a:spcPct val="120000"/>
              </a:lnSpc>
              <a:buNone/>
            </a:pPr>
            <a:r>
              <a:rPr lang="en-US" sz="1500" dirty="0">
                <a:solidFill>
                  <a:schemeClr val="tx2"/>
                </a:solidFill>
                <a:latin typeface="+mn-lt" pitchFamily="34" charset="0"/>
                <a:ea typeface="+mn-lt" pitchFamily="34" charset="-122"/>
                <a:cs typeface="+mn-lt" pitchFamily="34" charset="-120"/>
              </a:rPr>
              <a:t>: won by Last Days by Brian Evenson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Goodreads Choice</a:t>
            </a:r>
            <a:pPr indent="0" marL="0">
              <a:lnSpc>
                <a:spcPct val="120000"/>
              </a:lnSpc>
              <a:buNone/>
            </a:pPr>
            <a:r>
              <a:rPr lang="en-US" sz="1500" dirty="0">
                <a:solidFill>
                  <a:schemeClr val="tx2"/>
                </a:solidFill>
                <a:latin typeface="+mn-lt" pitchFamily="34" charset="0"/>
                <a:ea typeface="+mn-lt" pitchFamily="34" charset="-122"/>
                <a:cs typeface="+mn-lt" pitchFamily="34" charset="-120"/>
              </a:rPr>
              <a:t>: won by Witchcraft for Wayward Girls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novel won the 2025 Goodreads Choice Award for horror?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«Witchcraft for Wayward Girls» by Grady Hendrix</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«Between Two Fires» by Christopher Buehlman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«Pet Sematary» by Stephen King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recaplica.com/en/literature/best-horror-books/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History.com · English Heritage · Penguin Books UK · Literary Hub · Horror Writers Association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Horror Books: 10 Novels From Gothic Classics to New Favorites — Recap</dc:title>
  <dc:subject>PptxGenJS Presentation</dc:subject>
  <dc:creator>Recaplica</dc:creator>
  <cp:lastModifiedBy>Recaplica</cp:lastModifiedBy>
  <cp:revision>1</cp:revision>
  <dcterms:created xsi:type="dcterms:W3CDTF">2026-10-11T04:25:45Z</dcterms:created>
  <dcterms:modified xsi:type="dcterms:W3CDTF">2026-10-11T04:25:45Z</dcterms:modified>
</cp:coreProperties>
</file>