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curated selection of horror novels, from 1897's Dracula to titles that won awards in 2025: not a bare list, but ten novels chosen and explained one by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Bram Stoker's «Dracula» first went on sale on May 27, 1897. From there the horror genre moved through the twentieth century and into contemporary titles: today we look at ten novels, from gothic roots to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History.com, «Dracula» brings vampires into twentieth-century mainstream fiction and opens the way for dozens of films, TV series and other vampire-themed works. English Heritage says Bram Stoker drew the villain's name and several key scenes from a holiday in Whitby.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Hub calls «The Haunting of Hill House» the template for the haunted-house story: the dread builds through atmosphere. Ray Bradbury is a key figure in American nostalgic horror, with this novel recommended as an entry point. Literary Hub recognizes Frankenstein, Dracula, Poe and Lovecraft as the founding canon before 1950, though it keeps them off its own list of recent reads.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Penguin Books UK, «The Shining» (1977) is one of King's most terrifying novels, centered on the protagonist's descent into madness; «Pet Sematary» (1983) is considered one of King's most unsettling books not only for its supernatural elements, but for the moral dilemmas at its core. Literary Hub adds that the novel «The Shining» is more human and more frightening than Kubrick's film adaptation.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Hub describes «The Haunting of Hill House» as one of the scariest books ever written precisely because of its unreliable narrator, more than its direct scares: the fear comes from what the text leaves undefined.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Penguin Books UK names Grady Hendrix's «Witchcraft for Wayward Girls» as winner of the 2025 Goodreads Choice Award for horror, and Christopher Buehlman's «Between Two Fires», set during the 1348 plague in France, as a novel whose readership keeps growing on Reddit and TikTok. Literary Hub recounts the plot of John Ajvide Lindqvist's «Let the Right One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1987 the Horror Writers Association has presented the Bram Stoker Awards, named after the author of «Dracula»: the winner is chosen through two rounds of voting by active members. In 2010 Brian Evenson's «Last Days» won the American Library Association's award for best horror novel; in 2025 Grady Hendrix's «Witchcraft for Wayward Girls» won the Goodreads Choice Award.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Best Horror Books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Ten novels to read, from gothic classics to new favorites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MAY 27, 1897</a:t>
            </a:r>
            <a:endParaRPr lang="en-US" sz="1300" dirty="0"/>
          </a:p>
        </p:txBody>
      </p:sp>
      <p:sp>
        <p:nvSpPr>
          <p:cNvPr id="3" name="Shape 1"/>
          <p:cNvSpPr/>
          <p:nvPr/>
        </p:nvSpPr>
        <p:spPr>
          <a:xfrm>
            <a:off x="503936" y="3212440"/>
            <a:ext cx="219384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horror novels still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hold up, centuries after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Dracula?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DRACULA TO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Gothic Roots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Twentieth-Century Dread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Stephen King and the Home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Contemporary Horror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MAY 27, 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release</a:t>
            </a:r>
            <a:pPr indent="0" marL="0">
              <a:lnSpc>
                <a:spcPct val="120000"/>
              </a:lnSpc>
              <a:buNone/>
            </a:pPr>
            <a:r>
              <a:rPr lang="en-US" sz="1500" dirty="0">
                <a:solidFill>
                  <a:schemeClr val="tx2"/>
                </a:solidFill>
                <a:latin typeface="+mn-lt" pitchFamily="34" charset="0"/>
                <a:ea typeface="+mn-lt" pitchFamily="34" charset="-122"/>
                <a:cs typeface="+mn-lt" pitchFamily="34" charset="-120"/>
              </a:rPr>
              <a:t>: Dracula reaches bookshops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Whitby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inspiration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Stoker drew the name and scenes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Dozens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works</a:t>
            </a:r>
            <a:pPr indent="0" marL="0">
              <a:lnSpc>
                <a:spcPct val="120000"/>
              </a:lnSpc>
              <a:buNone/>
            </a:pPr>
            <a:r>
              <a:rPr lang="en-US" sz="1500" dirty="0">
                <a:solidFill>
                  <a:schemeClr val="tx2"/>
                </a:solidFill>
                <a:latin typeface="+mn-lt" pitchFamily="34" charset="0"/>
                <a:ea typeface="+mn-lt" pitchFamily="34" charset="-122"/>
                <a:cs typeface="+mn-lt" pitchFamily="34" charset="-120"/>
              </a:rPr>
              <a:t>: films, series and novels about vampires, after Dracula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1950</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Hill House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Shirley Jackson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haunted-house template, built on atmosphere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Something Wicked</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Ray Bradbury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entry point to the genre, according to Literary Hub</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The founding canon</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Pre-1950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Frankenstein, Dracula, Poe, Lovecraft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1977 AND 1983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Shining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protagonist's descent into madness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Pet Sematary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moral dilemmas at its core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The book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frightening than the film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Shining on the page, according to Literary Hub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Horror fiction doesn't need blood.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Haunting of Hill House builds fear through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atmosphere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unreliable narrator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direct scares, according to Literary Hub.</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2012 TO 2025</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Wayward Girls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Grady Hendrix</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Wins the 2025 Goodreads Choice Award for horror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Between Two Fires</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Christopher Buehlman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1348 plague, recent cult following on Reddit and TikTok</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Let the Right One In</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John Ajvide Lindqvist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bullied boy and a very strange creature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1987, 2010, 2025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Bram Stoker Awards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Horror Writers Association, best novel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ALA award</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Last Days by Brian Evenson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Goodreads Choice</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Witchcraft for Wayward Girls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recaplica.com/en/literature/best-horror-books/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English Heritage · Penguin Books UK · Literary Hub · Horror Writers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Horror Books: 10 Novels From Gothic Classics to New Favorites — Recap</dc:title>
  <dc:subject>PptxGenJS Presentation</dc:subject>
  <dc:creator>Recaplica</dc:creator>
  <cp:lastModifiedBy>Recaplica</cp:lastModifiedBy>
  <cp:revision>1</cp:revision>
  <dcterms:created xsi:type="dcterms:W3CDTF">2026-10-11T04:25:45Z</dcterms:created>
  <dcterms:modified xsi:type="dcterms:W3CDTF">2026-10-11T04:25:45Z</dcterms:modified>
</cp:coreProperties>
</file>