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guide skips what dark romance means and goes straight to where to start: a list sorted by subgenre, from mafia romance to dark academia.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romance is not one block: the world and the stakes change with the subgenre. Here are five strands with a starting title for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Ruthless People is tagged on Goodreads directly as «Mafia Romance»: the two fathers set up the marriage themselves, to put a stop to years of killing between their families. Killing Sarai, from 2013, is tagged dark romance and thriller.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Fate Inked in Blood is tagged on Goodreads as fantasy romance (romantasy): the warrior fights to hold a nation together under a power-hungry king, while her desire for his son keeps growing.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Needs at Night's Edge pairs the ghost of a former dancer with an exiled vampire warrior. In Human Enough, an autistic vampire hunter named Noah meets Jordan, described as quiet and gentle. My Roommate is a Vampire is described as a balance between light tone and dark secrets.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Haunting Adeline is tagged on Goodreads with both «Stalker» and «Spicy»: the narrator admits to being obsessed with the protagonist to the point of being unable to stay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Midnight Message, out in 2026, protagonist Mina becomes obsessed with a famous hockey player, knowing far more about him than she should. Bully by Penelope Douglas moves along the thin line between love and hate.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Organized crime isn't a requirement for the genre: the same pull between desire and threat carries A Fate Inked in Blood, Dark Needs at Night's Edge, and A Study in Drowning just as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quiz and flashcards, with all the full sources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 Books, by Subgenre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Mafia, dark fantasy, paranormal, dark academia, spicy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PICK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30598" y="2106016"/>
            <a:ext cx="29817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all these subgenres,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 you start?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MAFIA ROMANCE TO DARK ACADEMIA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Mafia romance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fantasy romance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academia romance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Spicy and stalker romance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FORCED MARRIAGES, WARRING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Killing Sarai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J.A. Redmerski, 2013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Sarai, taken to Mexico at 14, stays a prisoner for nine years.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Ruthless People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J.J. McAvoy, 2014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marriage arranged by two fathers to stop a war between their families.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in His Eyes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J.M. Darhower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Ignazio Vitale, tied to the mob: «not a good man».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DIVINE POWER, HUMAN DESIRE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Fate Inked in Blood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Danielle L. Jensen, 2024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warrior chosen by the gods fights her desire for the king's son.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Blood and Ashes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Milla Vane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standoff between vengeance and love in every scene between the leads.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Guilty Pleasures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Laurell K. Hamilton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vampire in charge and the hunter who tracks him, caught between dark fantasy and paranormal.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NON-HUMAN CREATURES, IMPOSSIBLE LOVE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Needs at Night's Edge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Kresley Cole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former dancer turned ghost and an exiled vampire, stuck together.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Enough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E.S. Yu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Noah, an autistic hunter, meets Jordan, a quiet, gentle vampire.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Roommate Vampire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Jenna Levine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balance between light tone and dark secrets.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OBSESSION STATED UPFRONT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Haunting Adeline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H.D. Carlton, 2021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narrator admits he is obsessed and cannot stay away.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Twist Me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 Zaires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Kidnapped, held by a man the story paints as merciless yet magnetic.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 Me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B.B. Reid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 years on, the man who tormented her as a child is walking free.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FACES OF OBSESSION ROMANCE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Midnight Message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Avina St. Graves (2026)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 and a famous hockey player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Bully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Penelope Douglas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between love and hate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Obsession can grow out of pursuit or out of apparent hatred.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 is not just mafia romance.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genre also covers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dark fantasy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paranormal, dark academia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spicy-stalker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romance, each with its own rules.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 ROUND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flashcards on the subgenres: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recaplica.com/en/literature/best-dark-romance-books/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 Riot · Penguin Random House · Goodreads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Dark Romance Books: A List for Every Subgenre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