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wrote The Betrothed, the novel that gave Italy a model for a national language before it even had a single state. Today we will look at who Manzoni was, how the novel grew through three different editions, the plot of Renzo and Lucia, and the characters who have a real historical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local tyrant Don Rodrigo desires Lucia and threatens Don Abbondio, the parish priest, through his thugs, so that he will not perform the wedding; out of cowardice, Don Abbondio refuses. Renzo and Lucia are forced to flee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 mother, Giulia Beccaria, is the daughter of Cesare Beccaria. In Paris, Manzoni frequents the idéologues and exchanges letters with the historian Claude Fauriel. He marries Enrichetta Blondel in 1808; the path to Catholicism takes several years and reaches its conclusion with the religious wedding of 1810. Widowed in 1833, he remarries Teresa Borri. He dies from the effects of a fall as he leaves a church; the following year Milan honors him with the Requiem Mass Giuseppe Verdi writes especially for the occasion.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was never published, and the protagonists were still named Fermo. The Ventisettana has the definitive title but a language still strongly Lombard. The Quarantana is the definitive edition, revised chiefly in its language after Manzoni's stay in Florence.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threatens Don Abbondio so that he will not perform the wedding; out of cowardice the priest refuses. Fra Cristoforo helps Renzo and Lucia. After the separate flight, Lucia is kidnapped by the Unnamed at Don Rodrigo's instigation and later catches the plague; the reconciliation with a dying Don Rodrigo takes place at the Lazzaretto of Milan, and the two finally marry.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of the deaths from the 1630 plague vary widely depending on the historical source, from roughly 140,000 to over 180,000. Ripamonti records 50,000 people who passed through the Lazzaretto during the epidemic, while the Tribunale della Sanità recorded 100,000, a discrepancy between the sources of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for the Unnamed is, with caution, Francesco Bernardino Visconti, a bandit chief from 1603; a contemporary source would rule him out, and some historians propose his brother instead. Marianna de Leyva, the model for Gertrude, was confined in a monastery for about 14 years: the records of her trial were made public only in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at the time of Italian unification, in 1861, only 2.5% of the population could speak Italian, according to Tullio De Mauro's estimate. The Quarantana, written in cultured Florentine, was taken as a model for the national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was confined in a monastery for about 14 years; Manzoni knew her story only by oral tradition, because the records of her trial became public more than a century after the novel was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Tullio De Mauro's estimate puts at 2.5% the share of Italians able to speak the national language in 1861; over 78% of the population was recorded as illiterate. The Quarantana, in cultured Florentine, helped, together with schooling and television, spread spoken Italian.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is the revision of the Quarantana into cultured Florentine, carried out with the help of Emilia Luti from 1839. Second question from the Recap quiz: why does Don Rodrigo block the marriage between Renzo and Lucia? (Because he desires Lucia.)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Betrothed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and seventeenth-century Lombardy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WEDDING POSTPONED</a:t>
            </a:r>
            <a:endParaRPr lang="en-US" sz="1300" dirty="0"/>
          </a:p>
        </p:txBody>
      </p:sp>
      <p:sp>
        <p:nvSpPr>
          <p:cNvPr id="3" name="Shape 1"/>
          <p:cNvSpPr/>
          <p:nvPr/>
        </p:nvSpPr>
        <p:spPr>
          <a:xfrm>
            <a:off x="1514805" y="2843632"/>
            <a:ext cx="226649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can't Renzo and Lucia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get married?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man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novel rewritten three times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of Renzo and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History and fiction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man between two worlds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Milan to Paris, between reason and faith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Milan, on 7 March</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his mother in Paris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Converts to Catholicism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Milan, on 22 May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A novel rewritten three times</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Twenty years to find the right language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TWENTY YEARS OF REWRITING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still a Lombard language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Florence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rinsing in the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plot of Renzo and Lucia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local tyrant, a flight, the plague of Milan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MAIN CHARACTERS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and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betrothed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Silk spinners, separated by flight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local tyrant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Desires Lucia, threatens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courageous friar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Helps the two lovers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LOMBARDY AT BREAKING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residents of Milan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population estimated at the start of the epidemic</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at the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chronicler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victims, at the highest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estimates range from about 140,000 to over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History and fiction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Novelistic characters with real-life models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HISTORY OR INVENTION?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reality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UNNAMED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feudal bandit chief</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Marianna de Leyva, nun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the novel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UNNAMED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Repents, helps the cardinal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GERTRUDE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Weaker, forced even more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Manzoni starts from history, then rewrites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758694" y="2843632"/>
            <a:ext cx="28878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Manzoni rewrite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novel in Florentine?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Betrothed is pure invention.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Unnamed and the Nun of Monza have real historical models,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Marianna de Leyva, whose court case was made public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LANGUAGE STILL TO BE MADE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spoke Italian</a:t>
            </a:r>
            <a:pPr indent="0" marL="0">
              <a:lnSpc>
                <a:spcPct val="120000"/>
              </a:lnSpc>
              <a:buNone/>
            </a:pPr>
            <a:r>
              <a:rPr lang="en-US" sz="1500" dirty="0">
                <a:solidFill>
                  <a:schemeClr val="tx2"/>
                </a:solidFill>
                <a:latin typeface="+mn-lt" pitchFamily="34" charset="0"/>
                <a:ea typeface="+mn-lt" pitchFamily="34" charset="-122"/>
                <a:cs typeface="+mn-lt" pitchFamily="34" charset="-120"/>
              </a:rPr>
              <a:t>: Tullio De Mauro's estimate for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illiterate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first census of the Kingdom of Italy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"rinsing of the rags in the Arno"?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ritual washing of the manuscript before printing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language revision of the Quarantana into cultured Florentine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episode of the plot set in Florence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recaplica.com/en/literature/alessandro-manzoni-the-betrothed/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Manzoni's The Betrothed: Plot, Editions and Real Models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