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Alessandro Manzoni wrote The Betrothed, the novel that gave Italy a model for a national language before it even had a single state. Today we will look at who Manzoni was, how the novel grew through three different editions, the plot of Renzo and Lucia, and the characters who have a real historical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local tyrant Don Rodrigo desires Lucia and threatens Don Abbondio, the parish priest, through his thugs, so that he will not perform the wedding; out of cowardice, Don Abbondio refuses. Renzo and Lucia are forced to flee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mother, Giulia Beccaria, is the daughter of Cesare Beccaria. In Paris, Manzoni frequents the idéologues and exchanges letters with the historian Claude Fauriel. He marries Enrichetta Blondel in 1808; the path to Catholicism takes several years and reaches its conclusion with the religious wedding of 1810. Widowed in 1833, he remarries Teresa Borri. He dies from the effects of a fall as he leaves a church; the following year Milan honors him with the Requiem Mass Giuseppe Verdi writes especially for the occasion.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Fermo e Lucia was never published, and the protagonists were still named Fermo. The Ventisettana has the definitive title but a language still strongly Lombard. The Quarantana is the definitive edition, revised chiefly in its language after Manzoni's stay in Florence.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Rodrigo threatens Don Abbondio so that he will not perform the wedding; out of cowardice the priest refuses. Fra Cristoforo helps Renzo and Lucia. After the separate flight, Lucia is kidnapped by the Unnamed at Don Rodrigo's instigation and later catches the plague; the reconciliation with a dying Don Rodrigo takes place at the Lazzaretto of Milan, and the two finally marry.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Estimates of the deaths from the 1630 plague vary widely depending on the historical source, from roughly 140,000 to over 180,000. Ripamonti records 50,000 people who passed through the Lazzaretto during the epidemic, while the Tribunale della Sanità recorded 100,000, a discrepancy between the sources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 de Leyva was confined in a monastery for about 14 years; Manzoni knew her story only by oral tradition, because the records of her trial became public more than a century after the novel was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Tullio De Mauro's estimate puts at 2.5% the share of Italians able to speak the national language in 1861; over 78% of the population was recorded as illiterate. The Quarantana, in cultured Florentine, helped, together with schooling and television, spread spoken Italian.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Betrothed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Renzo, Lucia and seventeenth-century Lombardy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WEDDING POSTPONED</a:t>
            </a:r>
            <a:endParaRPr lang="en-US" sz="1300" dirty="0"/>
          </a:p>
        </p:txBody>
      </p:sp>
      <p:sp>
        <p:nvSpPr>
          <p:cNvPr id="3" name="Shape 1"/>
          <p:cNvSpPr/>
          <p:nvPr/>
        </p:nvSpPr>
        <p:spPr>
          <a:xfrm>
            <a:off x="1514805" y="2843632"/>
            <a:ext cx="226649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Renzo and Lucia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get married?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man between two worlds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novel rewritten three times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of Renzo and Lucia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History and fiction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Alessandro Manzoni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1785 – 1873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Milan, on 7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his mother in Paris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Converts to Catholicism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Milan, on 22 May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TWENTY YEARS OF REWRITING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still a Lombard language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Florence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rinsing in the Arno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Fermo e Lucia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1821-1823</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Ventisettana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1825-1827</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Quarantana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1840-1842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MAIN CHARACTERS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Renzo and Lucia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betrothed couple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Silk spinners, separated by flight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Don Rodrigo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local tyrant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Desires Lucia, threatens Don Abbondio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 Cristoforo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courageous friar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Helps the two lovers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LOMBARDY AT BREAKING POINT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residents of Milan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population estimated at the start of the epidemic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 at the Lazzaretto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chronicler Ripamonti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victims, at the highest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estimates range from about 140,000 to over 180,000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Betrothed is pure invention.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Unnamed and the Nun of Monza have real historical models,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Francesco Bernardino Visconti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Marianna de Leyva, whose court case was made public only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1957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LANGUAGE STILL TO BE MADE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spoke Italian</a:t>
            </a:r>
            <a:pPr indent="0" marL="0">
              <a:lnSpc>
                <a:spcPct val="120000"/>
              </a:lnSpc>
              <a:buNone/>
            </a:pPr>
            <a:r>
              <a:rPr lang="en-US" sz="1500" dirty="0">
                <a:solidFill>
                  <a:schemeClr val="tx2"/>
                </a:solidFill>
                <a:latin typeface="+mn-lt" pitchFamily="34" charset="0"/>
                <a:ea typeface="+mn-lt" pitchFamily="34" charset="-122"/>
                <a:cs typeface="+mn-lt" pitchFamily="34" charset="-120"/>
              </a:rPr>
              <a:t>: Tullio De Mauro's estimate for 1861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illiterate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at the first census of the Kingdom of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recaplica.com/en/literature/alessandro-manzoni-the-betrothed/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Encyclopaedia Britannica · Biblioteca Ambrosiana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Alessandro Manzoni's The Betrothed: Plot, Editions and Real Models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