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Alberto Moravia, the pen name of Alberto Pincherle, is born in Rome in 1907 and dies in the same city in 1990.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Moravia debuts in 1929 with «The Time of Indifference» and returns to the same theme for three decades: characters trapped in an unease that sources link to a disconnection from reality.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Alberto Moravia is the pen name of Alberto Pincherle, born in Rome in 1907 into a comfortable bourgeois family and died in the same city in 1990.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Moravia's debut novel, published in 1929, portrays a bourgeois family watching its own ruin without reacting.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Between 1944 and 1960 Moravia publishes Agostino, Conjugal Love, The Conformist, A Ghost at Noon, Two Women and Boredom.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Conformist (1951) is translated into English the same year as the Italian edition; Boredom (1960) comes out in English in 1961 as The Empty Canvas.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sources describe the same unease from different angles: the themes of the novels, the portrait of the characters and the cause Moravia points to at the root of alienation.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1929, the year of his debut novel. Second question for the class: in what year does Moravia win the Strega Prize? Answer: 1952.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the key points, the quiz and the concept map on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Alberto Moravia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novelist who gave 20th-century Italy its existential unease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ROME, 1907-1990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50554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20th-century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existential unease still carry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Moravia's name?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PINCHERLE TO MORAVIA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Alberto Moravia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1929 debut, The Time of Indifference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Six novels across three decades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Unease in his characters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Moravia was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Pincherle, Rome 1907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ALBERTO PINCHERLE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Alberto Moravia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1907-1990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Rome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Debuts with The Time of Indifference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Rome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debut novel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Time of Indifference, 1929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ROME, 1929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Time of Indifference portrays a bourgeois family's moral collapse under fascist Italy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Encyclopedia.com, Moravia's 1929 debut novel is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sharp attack on Italy's declining bourgeoisie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novels that followed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Agostino to Boredom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1944-1960, SIX NOVELS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1949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Conjugal Love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Agostino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Conformist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Boredom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DEBUT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Indifference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bourgeois family's moral decline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1950S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Conformist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Translated into English the same year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1960S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Boredom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Linked by Treccani to alienation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Unease in the characters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 with no way out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SOURCES SAY ABOUT THE CHARACTERS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Treccani, Enciclopedia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his best novels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Purity against corruption, with an eye always on a changing society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Treccani, youth edition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characters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Side characters with no room to change, in a bleak world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Encyclopedia.com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modern unease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inability to connect with reality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 TO 1960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does Moravia publish «The Time of Indifference»?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1929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1939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1949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Recap on Alberto Moravia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recaplica.com/en/literature/alberto-moravia-existential-unease/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Treccani Enciclopedia dei ragazzi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Alberto Moravia: life and the novel of existential unease — Recap</dc:title>
  <dc:subject>PptxGenJS Presentation</dc:subject>
  <dc:creator>Recaplica</dc:creator>
  <cp:lastModifiedBy>Recaplica</cp:lastModifiedBy>
  <cp:revision>1</cp:revision>
  <dcterms:created xsi:type="dcterms:W3CDTF">2026-10-11T04:25:45Z</dcterms:created>
  <dcterms:modified xsi:type="dcterms:W3CDTF">2026-10-11T04:25:45Z</dcterms:modified>
</cp:coreProperties>
</file>