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World War 1 was the conflict that between 1914 and 1918 drew in the major European powers and their empires, mobilising roughly 65 million men. Today we will look at how a crisis became a continental war in five weeks, the fronts, the turning point of 1917 and the peace that left questions open.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on its own. The Sarajevo assassination of 28 June 1914 was the trigger, not the cause: a full month passed between the assassination and the first declaration of war. What turned a regional crisis into a continental war was the web of opposing alliances and imperial rivalries, which obliged each power to follow its ally. Without that system, an Austro-Serbian conflict would have stayed in the Balkans.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Austria-Hungary, backed by Germany, sent Serbia an ultimatum on 23 July and declared war on 28 July. From there the sequence ran fast: Germany declared war on Russia on 1 August and on France on 3 August, and between 1 and 4 August it violated the neutrality of Luxembourg and Belgium. That violation is what brought Britain into the conflict. Japan joined on 23 August; the Ottoman Empire sided with the Central Powers on 12 November 1914.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one side the Entente, with France, Britain and Russia, joined by Italy in 1915, the United States in 1917 and others; on the other the Central Powers, meaning Germany and Austria-Hungary, alongside the Ottoman Empire from November 1914 and later Bulgaria. Japan joined the Entente on 23 August 1914. On that ground, a political murder was enough to set the whole mechanism going.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Behind that stillness lies a technical reason: the spread of automatic weapons made the defender far stronger than the attacker, and attacking in the open cost losses out of all proportion to the ground gained. This was the shift from a war of movement to a war of position, or attrition. Verdun, which began on 21 February 1916, and the Somme, from 1 July to 23 November of the same year, lasted months over a front that had barely moved since 1914: they were the ordinary way that war was fought.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Italy was tied to Germany and Austria-Hungary by the Triple Alliance, but stayed out in 1914: it renounced the alliance on 3 May 1915, after the Treaty of London with the Entente of 26 April. On the Isonzo, General Cadorna launched eleven offensives for ten kilometres of advance. After Caporetto, command passed to Armando Diaz; in the Battle of the Piave, from 15 to 19 June 1918, the Italians lost 90,000 men and the Austrians 150,000. The final offensive set out on 24 October 1918: Vittorio Veneto was taken on the 29th, and the troops went on to reach Trento and Trieste.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31 January 1917 Germany announced the resumption of unrestricted submarine warfare; the sinkings of the Lusitania and the Arabic had already cost the lives of 131 American citizens. On 19 January the British intercepted the telegram in which Zimmermann proposed that Mexico make war and peace together with Germany, with the prospect of reconquering Texas, New Mexico and Arizona; on 1 March the story became public. The United States declared war on 6 April 1917, and on 7 December on Austria-Hungary too. Russia signed an armistice on 15 December and the Treaty of Brest-Litovsk on 3 March 1918: the Central Powers freed up troops in the east, but too late to offset the arrival of American resources.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final Italian offensive set out on 24 October 1918: Vittorio Veneto was taken on the 29th, the troops went on to reach Trento and Trieste, and on 3 November Austria-Hungary signed the armistice with Italy. The collapse came in the autumn, one armistice after another: Bulgaria on 29 September, the Ottoman Empire on 30 October, Germany on 11 November. The war was 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65 million men were mobilised in all. On the dead, the sources disagree: Treccani gives roughly 8 million dead and 20 million wounded; the International Encyclopedia of the First World War, which rebuilt the counts nation by nation, arrives at 10,057,600 military deaths, 5,647,600 among the Allies and 4,410,000 among the Central Powers. Definitions of a war death vary from one country to the next, wounded men returned to duty were sometimes counted more than once, and estimates of civilian deaths diverge even more widely.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Versailles, signed on 28 June 1919, covered Germany alone: the other defeated empires required Saint-Germain with Austria (10 September 1919), Neuilly with Bulgaria (27 November 1919), Trianon with Hungary (4 June 1920) and Sèvres with Turkey (10 August 1920). And the US Senate never ratified the treaty: the vote of 19 March 1920 fell seven votes short, and Washington signed a separate peace with Berlin on 25 August 1921.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Treaty of Versailles cost Germany about 10 per cent of its prewar European territory and all of its overseas possessions; Article 231 assigned it responsibility for the conflict and reparations of 132 billion gold marks, equal to 32 billion US dollars at the time. Out of the dissolution of the empires came Poland, Czechoslovakia, Yugoslavia, Finland, Lithuania, Latvia, Estonia and Albania. The League of Nations, founded in 1919 to build a new system of international relations, proved largely ineffective. Many questions were simply postponed, and twenty years later many of them were still unresolved.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This is the so-called war guilt clause: Germany had to accept responsibility for the conflict and the financial liability that followed, with reparations later set at 132 billion gold marks. If there is time, a second question from the Recap quiz: when did Italy enter the war, and against whom? (On 24 May 1915, against Austria-Hungary.)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World War 1</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the Sarajevo assassination to the armistice of 1918</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2147367" y="2106016"/>
            <a:ext cx="561649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a single assassination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explain a world war?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Five weeks of summer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line that stopped moving</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1917, the turning point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cost and the peace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Five weeks of summer</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Sarajevo, the ultimatum, a chain of declarations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SUMMER OF 1914</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 full month</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from the assassination to the first declaration</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28 July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Austria-Hungary declares war on Serbia</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Sarajevo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28 June, the assassination</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ultimatum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23 July, to Serbia</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Europe at war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1-4 August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 SIDES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Entente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FROM 1914</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France, Britain, Russia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LATER</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Italy (1915), United States (1917)</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Central Powers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FROM 1914</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Germany and Austria-Hungary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LATER</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Ottoman Empire, then Bulgaria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Each power was bound to follow its ally.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The line that stopped moving</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Marne, the trenches, from the Isonzo to the Piave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DEFENDER STRONGER THAN THE ATTACKER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Schlieffen Plan</a:t>
            </a:r>
            <a:pPr indent="0" marL="0">
              <a:lnSpc>
                <a:spcPct val="120000"/>
              </a:lnSpc>
              <a:buNone/>
            </a:pPr>
            <a:r>
              <a:rPr lang="en-US" sz="1500" dirty="0">
                <a:solidFill>
                  <a:schemeClr val="tx2"/>
                </a:solidFill>
                <a:latin typeface="+mn-lt" pitchFamily="34" charset="0"/>
                <a:ea typeface="+mn-lt" pitchFamily="34" charset="-122"/>
                <a:cs typeface="+mn-lt" pitchFamily="34" charset="-120"/>
              </a:rPr>
              <a:t>: beat France in a few weeks by moving through Belgium and Luxembourg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Marne</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5 to 10 September, the German advance stops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 few km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three 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line's movement, from the Belgian coast to Switzerland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ITALY AT WAR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Italian front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1915 – 1918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 24 May Italy declares war on Austria-Hungary</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sixth battle of the Isonzo takes Gorizia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1917</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Caporetto, on 24 October, and the retreat to the Piave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Battle of the Piave, then Vittorio Veneto, Trento and Trieste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1917, the turning point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United States in, Russia out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OPPOSITE EVENTS IN THE SAME YEAR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Zimmermann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German Foreign Secretary</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Proposes that Mexico make war and peace with Germany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Wilson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President of the United States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Asks for war on 2 April, Congress votes on 4 and 6 April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Russia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Overwhelmed by revolution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 armistice on 15 December, then Brest-Litovsk</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ARMISTICE AFTER ANOTHER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30 October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Ottoman Empire's armistice</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Bulgaria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29 September</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Austria-Hungary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3 November, with Italy</a:t>
            </a:r>
            <a:endParaRPr lang="en-US" sz="1400" dirty="0"/>
          </a:p>
        </p:txBody>
      </p:sp>
      <p:sp>
        <p:nvSpPr>
          <p:cNvPr id="9" name="Shape 7"/>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Germany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11 November 1918</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The cost and the peace</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dead, Versailles, the open questions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IT COST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Treccani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DEAD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roughly 8 million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WOUNDED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20 million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1914-1918-online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MILITARY DEATHS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10,057,600</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METHOD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country-by-country counts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There is no single figure, and serious sources say so openly.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Versailles did not end the war for everyone.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treaty covered Germany alone. The other defeated empires required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four separate treaties</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the US Senate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never ratified</a:t>
            </a:r>
            <a:pPr indent="0" marL="0">
              <a:lnSpc>
                <a:spcPct val="125000"/>
              </a:lnSpc>
              <a:buNone/>
            </a:pPr>
            <a:r>
              <a:rPr lang="en-US" sz="1750" dirty="0">
                <a:solidFill>
                  <a:srgbClr val="D8D6CF"/>
                </a:solidFill>
                <a:latin typeface="+mn-lt" pitchFamily="34" charset="0"/>
                <a:ea typeface="+mn-lt" pitchFamily="34" charset="-122"/>
                <a:cs typeface="+mn-lt" pitchFamily="34" charset="-120"/>
              </a:rPr>
              <a:t> it.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PEACE THAT LEFT QUESTIONS OPEN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New states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Out of the dissolved empires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Eight, from Poland and Czechoslovakia to Albania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Europe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Weakened</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Fewer men, less capital, less productive capacity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United States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Rising on the world stage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Then withdrawal, after the isolationist victory of 1920</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did Article 231 of the Treaty of Versailles establish?</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creation of the League of Nations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independence of Poland and Czechoslovakia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German responsibility for the war, and reparations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recaplica.com/en/history/world-war-1/</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1914-1918-online · Office of the Historian (USA) · U.S. National Archives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World War 1: Causes, Fronts and Consequences — Recap</dc:title>
  <dc:subject>PptxGenJS Presentation</dc:subject>
  <dc:creator>Recaplica</dc:creator>
  <cp:lastModifiedBy>Recaplica</cp:lastModifiedBy>
  <cp:revision>1</cp:revision>
  <dcterms:created xsi:type="dcterms:W3CDTF">2026-09-20T19:29:34Z</dcterms:created>
  <dcterms:modified xsi:type="dcterms:W3CDTF">2026-09-20T19:29:34Z</dcterms:modified>
</cp:coreProperties>
</file>