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later Wittgenstein's most influential book, published posthumously in 1953, overturns the premises of his first book.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Tractatus (1921) describes language as a logical picture of reality; Philosophical Investigations describes it as a set of practices of use, language-games.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links the three chapters is dropping the idea that meaning is always a pointer to an object, whether inner or outer.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Wittgenstein dies in 1951, after returning to Cambridge; the book comes out two years later, in 1953.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one of the reasons that led Wittgenstein to abandon the Tractatus's framework.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builder-and-assistant example shows language stripped to the bone, where every word's meaning is entirely its role in the activity.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Wittgenstein answers with family resemblance: a web of similarities that overlap and cross one another.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Without an external, shareable standard, asking whether a private sign is used «the same way» as before stops making sense.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the first: every word's meaning is entirely its role in the activity shared by the two men. Second question for the class: what stops a private language from having a correct or incorrect use?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language as a logical picture to language as use: the turn of Philosophical Investigations, in three stops.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Philosophical Investigations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Wittgenstein, from the Tractatus to language as use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1953, POSTHUMOUS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84781" y="1737208"/>
            <a:ext cx="240228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changes between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early and the later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Wittgenstein?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TRACTATUS, LANGUAGE-GAMES, PRIVATE LANGUAGE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Tractatus to the break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Language-games and meaning as use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private language argument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1921-1953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Tractatus Logico-Philosophicus, language as a logical picture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 I of Philosophical Investigations is ready for print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Posthumous publication, two years after Wittgenstein's death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WITTGENSTEIN'S OWN PARADOX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picture theory, turned on itself, contradicts itself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the Internet Encyclopedia of Philosophy, if a proposition only makes sense as a picture of an empirical fact, the very propositions of the Tractatus that state this theory would have none: a paradox that weighed on Wittgenstein's later rethinking.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BLOCK, PILLAR, SLAB, BEAM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words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block, pillar, slab, beam: enough for a language-game tied to a shared practical activity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an object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meaning often comes down to how a word is actually used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WORD «GAME»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329356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holds the uses of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word together, if not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shared trait?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SECTIONS 244-271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Private christening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naming a sensation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Giving something meaning requires a technique of use for the sign; a lone gesture is not enough.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missing standard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objective yardstick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Nobody can say, by any yardstick but their own feeling, whether a sensation truly matches the one before.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conclusion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sections 244-271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language that is in principle unintelligible to anyone but its own speaker cannot exist.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FOUR WORDS ARE ENOUGH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the builder-and-assistant example count as a language-game?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 uses only four words tied to a shared practical activity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 describes a private language of sensations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 illustrates the Tractatus's picture theory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Discover more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recaplica.com/en/history/wittgenstein-philosophical-investigations/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 Ludwig Wittgenstein · IEP Wittgenstein, Ludwig · SEP Private Language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Wittgenstein's Philosophical Investigations: Language-Games and Meaning as Use — Recap</dc:title>
  <dc:subject>PptxGenJS Presentation</dc:subject>
  <dc:creator>Recaplica</dc:creator>
  <cp:lastModifiedBy>Recaplica</cp:lastModifiedBy>
  <cp:revision>1</cp:revision>
  <dcterms:created xsi:type="dcterms:W3CDTF">2026-10-17T03:04:19Z</dcterms:created>
  <dcterms:modified xsi:type="dcterms:W3CDTF">2026-10-17T03:04:19Z</dcterms:modified>
</cp:coreProperties>
</file>