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traces of December gift-giving lead back to ancient Rome.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Rome people were already exchanging gifts during the Saturnalia, between 17 and 23 December, long before the figure of Santa Claus appeared.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the closing market people bought candles, figs in jelly and above all the figurines; anyone with dependents gave them a few coins to spend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Franciscan Media ties the legend to the modern Santa Claus. The custom of secret giving grew with the saint's reputation, and people moving to new lands took the saintly gift-giver with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country has its own gift-bringer. The feast's Greek name means "manifestation"; National Geographic dates its observance to 361 AD, perhaps with pagan roots before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Victoria and Albert Museum, publishing was already turning Christmas into a trade, with cheaper gift-books and keepsakes aimed at the growing middle classes.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company was already running Christmas ads in magazines in the 1920s, and Santa stayed in its advertising until 1964.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Magi sit between the Saturnalia and Saint Nicholas; their story is in chapter 2 of the Gospel of Matthew.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are listed at the foot of the page, with links to read them in full.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Christmas gifts come from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Roman Saturnalia to the first card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DECEMBER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33775" y="2106016"/>
            <a:ext cx="42837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we give each other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gifts in December?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CUSTOM WAS BUILT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Roman Saturnalia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Magi to Saint Nicholas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brings the gifts, and when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card and the Christmas market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DAYS OF THE FESTIVAL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17-23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Saturnalia, per the World History Encyclopedia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Strena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Roman word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gift of good luck, probably Sabine in origin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Sigillaria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closing day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market of the sigilla, terracotta figurines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GIVER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Saint Nicholas of Myra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4th century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4th 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lives in Myra, in Asia Minor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Legend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bags of gold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Over time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saintly gift-giver travels to new lands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BRINGS THE GIFTS, COUNTRY BY COUNTRY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Sinterklaas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Netherlands, evening of 5 December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until the 1940s, gifts in shoes on the 6th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Kings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Spain, night before 6 January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presents left in straw-filled shoes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Befana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Italy, 6 January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brings the gifts on the day of Epiphany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HENRY COLE'S CARD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 of the card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illustrated by John Callcott Horsley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copies printed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sale at a shilling, a flop at launch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Coca-Cola did not invent Santa Claus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company says it commissioned Haddon Sundblom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1931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that the illustrator drew 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poem from 1823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STAGES RECORDED BY THE SOURCES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Magi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gold, frankincense, myrrh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Saturnalia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17-23 December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Saint Nicholas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4th century, Myra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card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1843, Henry Cole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quiz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recaplica.com/en/history/why-do-we-give-gifts-at-christmas/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History Encyclopedia · Franciscan Media · St. Nicholas Center · National Geographic · Victoria and Albert Museum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do we give gifts at Christmas, from Saturnalia to Saint Nicholas — Recap</dc:title>
  <dc:subject>PptxGenJS Presentation</dc:subject>
  <dc:creator>Recaplica</dc:creator>
  <cp:lastModifiedBy>Recaplica</cp:lastModifiedBy>
  <cp:revision>1</cp:revision>
  <dcterms:created xsi:type="dcterms:W3CDTF">2026-09-30T09:24:42Z</dcterms:created>
  <dcterms:modified xsi:type="dcterms:W3CDTF">2026-09-30T09:24:42Z</dcterms:modified>
</cp:coreProperties>
</file>