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Caspar David Friedrich, around 1817-1818, oil on canvas, now at the Hamburger Kunsthalle in Hamburg.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Stiftung Hamburger Kunstsammlungen, no other work by Friedrich is reproduced or echoed as often: the owning foundation calls it the movement's defining image.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Recap's path: how the painting is built, what readers have found in its composition, how it reached the museum, why it still circulates.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compositional traits described by the Stiftung Hamburger Kunstsammlungen: a rare vertical format, a single large figure, and landscape lines converging on that figure.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Size and acquisition year according to the Stiftung Hamburger Kunstsammlungen and the Hamburger Kunsthalle.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readings also add the theme of reflecting on one's own path through life, but the wanderer's identity is still just a guess.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path from a composition built out of outdoor studies to its entry into the collection in 1970, on the initiative of director Werner Hofmann.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cdfriedrich.de project describes Friedrich's technique: composing the painting mentally, after seeing it whole, by combining separate landscape studies.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no, it is a studio composition, assembled from sketches made in the Elbe Sandstone Mountains. Follow-up question for the class: why do you think Friedrich chose not to paint from life?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painting remains an icon of German Romanticism, but several of its aspects — the exact date, the wanderer's identity — remain open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Wanderer above the Sea of Fog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Caspar David Friedrich's painting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HAMBURG SINCE 1970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311961" y="3212440"/>
            <a:ext cx="568187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has a man seen from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behind, on a rock, become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icon of Romanticism?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PAINTING, PIECE BY PIECE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Composition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Meaning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of the work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Cultural legacy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FORMAT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Vertical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rare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for him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Few vertical canvases in his output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FIGURE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Rückenfigur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back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turned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Rarely this large and central in his work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BACKDROP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Converging ridges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toward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him</a:t>
            </a:r>
            <a:endParaRPr lang="en-US" sz="42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mountains draw the eye to the wanderer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CANVAS, IN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acquired by the Hamburger Kunsthalle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94.8×74.8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centimetres, vertical canvas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THE WANDERER ACTUALLY LOOKING AT?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painting invites reflection on the act of looking, more than on the scenery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This is the reading proposed by the Stiftung Hamburger Kunstsammlungen, the foundation that owns the work.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1817 TO 1970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Disputed date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1817 for the Stiftung, 1818 by the more common convention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Around 1817-1818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Studio composition, built from sketches made in the Elbe Sandstone Mountains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23951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6110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1970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Werner Hofmann persuades the Stiftung to buy it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Today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permanent display at the Hamburger Kunsthalle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is not a view of a real place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Friedrich assembled the scene in his studio from sketches made in the Elbe Sandstone Mountains,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instead of painting the view on site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the landscape behind the wanderer match a real place?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it is a studio composition assembled from sketches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it is an exact view of a German mountain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it is a Swiss alpine landscape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Recap again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recaplica.com/en/history/wanderer-above-the-sea-of-fog/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Hamburger Kunsthalle · Stiftung Hamburger Kunstsammlungen · cdfriedrich.de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Wanderer above the Sea of Fog: Caspar David Friedrich's Painting — Recap</dc:title>
  <dc:subject>PptxGenJS Presentation</dc:subject>
  <dc:creator>Recaplica</dc:creator>
  <cp:lastModifiedBy>Recaplica</cp:lastModifiedBy>
  <cp:revision>1</cp:revision>
  <dcterms:created xsi:type="dcterms:W3CDTF">2026-10-11T04:25:44Z</dcterms:created>
  <dcterms:modified xsi:type="dcterms:W3CDTF">2026-10-11T04:25:44Z</dcterms:modified>
</cp:coreProperties>
</file>