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short text by Karl Marx, drawn from 1847 lectures, explaining wages, capital and surplus value for a working-class readership.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Marx points to a paradox of competition among workers: the harder or more intensely a labourer works, the more that labourer's relative wage tends to fall, in the dynamic he describes.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 sections, from wages to profit, in the order Marx presents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Marx conceived the text as an accessible work for a working-class readership, after dealing with the political events of 1848.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most significant correction Engels made to Marx's original text.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gap between the two shillings is, in Marx's analysis, the surplus value: value that will again be used to set the labourer's work in motion.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Marx notes a paradox: in the competitive dynamic he describes, working more, or more intensely, tends to push relative wages down.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is the inverse relationship Marx describes between the two shares, within the same value produced.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right answer is two shillings: the gap with the wage paid is the surplus value. A second question for the room: why does Marx call the labourer free, if they still sell their time by the hour?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text of Wage Labour and Capital is on the Marxists Internet Archive; the historical framing comes from Wikipedia, the theoretical framing from the Stanford Encyclopedia of Philosophy.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Wage Labour and Capital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Karl Marx on wages, surplus value and capital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BRUSSELS, 1847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000348" y="2106016"/>
            <a:ext cx="389260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doesn't working more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mean earning more?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WAGES TO PROFIT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text and its history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Wages and labour-power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Capital and surplus value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law of wages and profit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KARL MARX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Wage Labour and Capital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1847-1891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1847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Marx lectures in Brussels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1849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published in the Neue Rheinische Zeitung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1891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Engels edits the pamphlet for print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1891 CORRECTION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worker does not sell their labour: they sell their labour-power.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1849 text said "labour". In his 1891 edition, Engels changed it to "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labour-power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" — a concept Marx would sharpen further in his later writings.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SHILLING, TWO SHILLINGS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shilling paid as wages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what the labourer receives, in Marx's example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shillings of value produced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what that labourer's work generates, in the same example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COMPETITION DRIVES WAGES DOWN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worker works more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 more intensely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Competition among workers sharpens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Relative wages fall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the dynamic Marx describes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WAGES AGAINST PROFIT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Wages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SHARE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Falls as profit rises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Price of labour-power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Profit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SHARE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Rises as wages fall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 of the surplus value produced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Under Marx's law, the two shares move in inverse proportion.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shilling in wages: how many shillings of value does it produce, for Marx?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One shilling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Two shillings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Three shillings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 FOR THE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recaplica.com/en/history/wage-labour-and-capital/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Marxists Internet Archive · Wikipedia · Stanford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Wage Labour and Capital: Karl Marx on Wages and Surplus Value — Recap</dc:title>
  <dc:subject>PptxGenJS Presentation</dc:subject>
  <dc:creator>Recaplica</dc:creator>
  <cp:lastModifiedBy>Recaplica</cp:lastModifiedBy>
  <cp:revision>1</cp:revision>
  <dcterms:created xsi:type="dcterms:W3CDTF">2026-10-15T04:22:38Z</dcterms:created>
  <dcterms:modified xsi:type="dcterms:W3CDTF">2026-10-15T04:22:38Z</dcterms:modified>
</cp:coreProperties>
</file>