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Trasformismo takes its name from the verb "to transform" — majorities built around individual politicians and short-term programs, no longer along the right-left 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in the name of the phenomenon itself, building a majority around one politician and one program of the moment, as Treccani explains in its entry on trasformismo.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Depretis led the first Left-wing government after the Minghetti government fell in March 1876, and stayed at the center of Italian politics until his death in Stradella in July 1887, after eight governments.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 to July 1887, Depretis headed eight governments, interrupted by the three short-lived Cairoli governments, in one of which he served as interior minister.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this line, delivered in Stradella on October 8, 1882, Depretis opened his majority to anyone who accepted his program. The word trasformismo was born out of this speech, between late 1882 and early 1883.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majority was officially sealed in May 1883, with Depretis's fifth government, backed in part by the old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Carocci, Vivarelli and Candeloro stress its conservative, stalling traits. Croce went as far as denying it any standing as a political category. Sabbatucci instead reads it as a response, perhaps a mistaken one, to a real weakness in the unified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answer is correct — the word was coined precisely to criticize the disappearance of clear lines between political camps. Second question for the class, how did Sabbatucci judge this phenomenon?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traces the birth of trasformismo and the governments of Agostino Depretis, weighing the historiographical readings against each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Trasformismo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Agostino Depretis invented a way of governing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TO START</a:t>
            </a:r>
            <a:endParaRPr lang="en-US" sz="1300" dirty="0"/>
          </a:p>
        </p:txBody>
      </p:sp>
      <p:sp>
        <p:nvSpPr>
          <p:cNvPr id="3" name="Shape 1"/>
          <p:cNvSpPr/>
          <p:nvPr/>
        </p:nvSpPr>
        <p:spPr>
          <a:xfrm>
            <a:off x="3635451" y="2843632"/>
            <a:ext cx="287167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it mean,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politics, to "transform"?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FOUR STOPS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Left takes power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Stradella speech</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1883 majority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historians say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Left takes power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Governing from 1876</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WHO HE WAS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Agostino Depretis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1876-1887</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1876</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first government, after Minghetti's fall</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word is born, in the Stradella speech</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Stradella, after eight governments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EIGHT GOVERNMENTS IN ELEVEN YEARS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governments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led by Depretis until July 1887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Cairoli governments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interruptions, in one of which he served as interior minister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Stradella speech</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October 8, 1882</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LINE THAT NAMED IT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If he wants to transform and become progressive, how could I refuse?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From the October 8, 1882 speech in Stradella, the year the word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trasformismo</a:t>
            </a:r>
            <a:pPr indent="0" marL="0">
              <a:lnSpc>
                <a:spcPct val="125000"/>
              </a:lnSpc>
              <a:buNone/>
            </a:pPr>
            <a:r>
              <a:rPr lang="en-US" sz="1750" dirty="0">
                <a:solidFill>
                  <a:srgbClr val="D8D6CF"/>
                </a:solidFill>
                <a:latin typeface="+mn-lt" pitchFamily="34" charset="0"/>
                <a:ea typeface="+mn-lt" pitchFamily="34" charset="-122"/>
                <a:cs typeface="+mn-lt" pitchFamily="34" charset="-120"/>
              </a:rPr>
              <a:t> was born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1883 majority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Depretis-Minghetti government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SPEECH TO MAJORITY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Depretis already talks of change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October 8, 1882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Stradella speech</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May 1883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new majority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historians say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Opposing readings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READINGS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critical readings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CAROCCI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degenerate centrist offshoot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VIVARELLI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damaging effects on the institutions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900" b="1" dirty="0">
                <a:solidFill>
                  <a:schemeClr val="accent1"/>
                </a:solidFill>
                <a:latin typeface="+mj-lt" pitchFamily="34" charset="0"/>
                <a:ea typeface="+mj-lt" pitchFamily="34" charset="-122"/>
                <a:cs typeface="+mj-lt" pitchFamily="34" charset="-120"/>
              </a:rPr>
              <a:t>The more nuanced readings</a:t>
            </a:r>
            <a:endParaRPr lang="en-US" sz="19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CROCE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denies it standing as a political category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SABBATUCCI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response to a weak state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Historians remain divided on trasformismo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CRITICAL HISTORIANS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Carocci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Historian, works from 1956 and 1992</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calls it a degenerate offshoot of a French-style centrist majority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Vivarelli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Historian, 1991 work</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stresses its damaging effects on political culture and institutions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Candeloro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Historian, 1970 work</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points to the conservative, stalling aspects of the phenomenon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has the word trasformismo carried a critical edge from the start?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it describes shifting alliances with no fixed line between right and left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it named an electoral reform</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it was the name of a political party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READ MORE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recaplica.com/en/history/trasformismo-agostino-depretis/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Enciclopedia · Treccani, L'Unificazione · Treccani, Scienze sociali · Treccani, Dizionario Biografico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Trasformismo: What It Is and How Agostino Depretis Invented It — Recap</dc:title>
  <dc:subject>PptxGenJS Presentation</dc:subject>
  <dc:creator>Recaplica</dc:creator>
  <cp:lastModifiedBy>Recaplica</cp:lastModifiedBy>
  <cp:revision>1</cp:revision>
  <dcterms:created xsi:type="dcterms:W3CDTF">2026-09-27T19:48:23Z</dcterms:created>
  <dcterms:modified xsi:type="dcterms:W3CDTF">2026-09-27T19:48:23Z</dcterms:modified>
</cp:coreProperties>
</file>