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Logico-Philosophicus is the only philosophy book Ludwig Wittgenstein published during his lifetime, first printed in German in 1921 and translated into English the following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shared logical structure: a picture, or a proposition, repeats point for point the structure of the state of affairs it depicts, and this structural link connects it to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appeared in German in 1921; a year later came the English translation by C.K. Ogden, made with F.P. Ramsey. It was the only philosophy book Wittgenstein published during his lifetime.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proposition works as a model of reality, made up of elements that together constitute it. Its logical structure corresponds point for point to that of the state of affairs it depicts.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world, thought and proposition share, in the Tractatus, the same logical form: it is this shared form that lets thought, in the shape of a proposition, represent the world.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book's opening proposition defines the world as everything that is the case, the totality of existing facts. States of affairs are combinations of simple objects, which can nonetheless combine in various determinate 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 identifies the set of true propositions with the whole of natural science and excludes ethics, aesthetics and metaphysics from that domain: subjects left outside the limits of what can be said, a boundary set on language, not a verdict on their worth.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second: for the Tractatus, logical form simply shows itself in the structure of propositions. A second question for the class: if the book itself is made of propositions, how can it speak about the limit beyond which one must stay silent?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Tractatus separates what language can say explicitly from what can only show itself through its logical form, and closes with an injunction to stay silent about what exceeds the limits of meaningful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Tractatus Logico-Philosophicus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Wittgenstein's book says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BOOK PUBLISHED ONLY ONCE, IN 1921</a:t>
            </a:r>
            <a:endParaRPr lang="en-US" sz="1300" dirty="0"/>
          </a:p>
        </p:txBody>
      </p:sp>
      <p:sp>
        <p:nvSpPr>
          <p:cNvPr id="3" name="Shape 1"/>
          <p:cNvSpPr/>
          <p:nvPr/>
        </p:nvSpPr>
        <p:spPr>
          <a:xfrm>
            <a:off x="4741875" y="2106016"/>
            <a:ext cx="250901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connects a picture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reality it depicts?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BOOK TO THE LIMIT OF LANGUAGE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Tractatus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picture theory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and facts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Saying and showing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1921 IN GERMAN, 1922 IN ENGLISH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edition, in German</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1922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English translation by Ogden and Ramsey</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Over a century later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Still read and discussed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PICTURE TOUCHES REALITY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Form</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shared, logical</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connects the proposition to the state of affairs it depicts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Elements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combined together</a:t>
            </a:r>
            <a:pPr indent="0" marL="0">
              <a:lnSpc>
                <a:spcPct val="120000"/>
              </a:lnSpc>
              <a:buNone/>
            </a:pPr>
            <a:r>
              <a:rPr lang="en-US" sz="1500" dirty="0">
                <a:solidFill>
                  <a:schemeClr val="tx2"/>
                </a:solidFill>
                <a:latin typeface="+mn-lt" pitchFamily="34" charset="0"/>
                <a:ea typeface="+mn-lt" pitchFamily="34" charset="-122"/>
                <a:cs typeface="+mn-lt" pitchFamily="34" charset="-120"/>
              </a:rPr>
              <a:t>: together make up the picture, that is, the proposition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WORLD, THOUGHT AND PROPOSITION, ONE FORM</a:t>
            </a:r>
            <a:endParaRPr lang="en-US" sz="1300" dirty="0"/>
          </a:p>
        </p:txBody>
      </p:sp>
      <p:sp>
        <p:nvSpPr>
          <p:cNvPr id="3" name="Shape 1"/>
          <p:cNvSpPr/>
          <p:nvPr/>
        </p:nvSpPr>
        <p:spPr>
          <a:xfrm>
            <a:off x="503936" y="2843632"/>
            <a:ext cx="413120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thought represent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world at 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WORLD IN COMMON SENSE AND IN THE TRACTATUS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Common idea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WORLD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sum of objects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PROPOSITION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label for a thing</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Tractatus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WORLD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totality of facts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 PROPOSITION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picture of reality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Tractatus starts from facts to explain world and language.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Tractatus does not strip ethics and aesthetics of value.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places them outside the true propositions of natural science, that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beyond what a proposition can say with sense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SILENT BEYOND THE LIMIT OF WHAT CAN BE SAID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Tractatus do with its final proposition?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Describes logical form as extra content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Shows logical form without being able to state it in words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Denies that any shared logical form exists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recaplica.com/en/history/tractatus-logico-philosophicus/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The Wittgenstein Project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Tractatus Logico-Philosophicus: What It Is and What It Says — Recap</dc:title>
  <dc:subject>PptxGenJS Presentation</dc:subject>
  <dc:creator>Recaplica</dc:creator>
  <cp:lastModifiedBy>Recaplica</cp:lastModifiedBy>
  <cp:revision>1</cp:revision>
  <dcterms:created xsi:type="dcterms:W3CDTF">2026-10-17T03:59:04Z</dcterms:created>
  <dcterms:modified xsi:type="dcterms:W3CDTF">2026-10-17T03:59:04Z</dcterms:modified>
</cp:coreProperties>
</file>