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Totemism is a category built by scholars and later disputed. This deck tells how it arose and why anthropologists questioned it. It does not describe the spirituality of any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Boas in 1916, totemism is an artificial unit; per Treccani, in 1962 Lévi-Strauss read it as a category scholars had projected. The next slides show how that answer was reached.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the definition and the word, then the theories of origin, then the criticisms, finally Lévi-Strauss's reading.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comes from the Ojibwe language. In 1887 Frazer distinguishes at least three kinds of totem and says that, without further qualification, the clan totem, the most important, is meant. According to Treccani the totem is usually an animal species, more rarely a plant or a natural phenomenon. For Frazer a fetish is a single object, a totem always a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individual totemism, Treccani writes, an animal protects a person, who in return neither kills nor eats its species. In group totemism the totem can belong to families, local groups, clans, phratries and tribes. For Frazer the members of a clan believe they share the same blood and descend from a common ancestor.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 from Treccani. Spencer traced it to ancestor worship, Tylor to the transmigration of souls, Freud to the Oedipus complex, with the totem animal symbolizing the father. According to Hecht, Durkheim rejected evolutionary thinking: "elementary" means the simplest form, not an early phase.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Boas agrees with Goldenweiser that the concrete content varies widely from one region to another. There is no proof, he writes, that all those customs form a necessary whole. Boas also criticized the method of Frazer and Durkheim, who explained ethnic phenomena by a single psychological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1910 Goldenweiser had pointed out how elusive the phenomenon was to any definition (Treccani). In 1911 Lang judged the explanations of its original purpose to be conjecture. The review went on until totemism lost its status as an original, unitary phenomenon.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Treccani, in 1962 Lévi-Strauss showed that scholars had projected the category onto non-European material. For him totemic operations are systematic: totemism is one of many ways of ordering the world with symbols and logic, part of what he calls "the savage mind".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Boas it is an artificial unit: customs of many kinds gathered under one name. Second question: why does Boas see exogamy as the condition from which totemism arose? Because kinship groups and exogamy are universal.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Totemism is a category of scholars: Boas and Lévi-Strauss questioned its unity. The sources are the Treccani entry, the texts of Frazer, Boas and Lang, and Hecht's entry.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Totemism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and how anthropologists explained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CONTESTED CATEGORY</a:t>
            </a:r>
            <a:endParaRPr lang="en-US" sz="1300" dirty="0"/>
          </a:p>
        </p:txBody>
      </p:sp>
      <p:sp>
        <p:nvSpPr>
          <p:cNvPr id="3" name="Shape 1"/>
          <p:cNvSpPr/>
          <p:nvPr/>
        </p:nvSpPr>
        <p:spPr>
          <a:xfrm>
            <a:off x="1876349" y="2106016"/>
            <a:ext cx="22810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decided that totemism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is a single thing?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DEFINITION TO LÉVI-STRAUSS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totemism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Theories of origin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Boas's doubt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Totemism as classification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totemism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bond with an animal species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 OJIBWE WORD THAT REACHED ENGLISH IN 1791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1791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first attestation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J. Long writes "totam"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Frazer's book</a:t>
            </a:r>
            <a:pPr indent="0" marL="0">
              <a:lnSpc>
                <a:spcPct val="120000"/>
              </a:lnSpc>
              <a:buNone/>
            </a:pPr>
            <a:r>
              <a:rPr lang="en-US" sz="1500" dirty="0">
                <a:solidFill>
                  <a:schemeClr val="tx2"/>
                </a:solidFill>
                <a:latin typeface="+mn-lt" pitchFamily="34" charset="0"/>
                <a:ea typeface="+mn-lt" pitchFamily="34" charset="-122"/>
                <a:cs typeface="+mn-lt" pitchFamily="34" charset="-120"/>
              </a:rPr>
              <a:t>: A totem is a class of objects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kinds of totem</a:t>
            </a:r>
            <a:pPr indent="0" marL="0">
              <a:lnSpc>
                <a:spcPct val="120000"/>
              </a:lnSpc>
              <a:buNone/>
            </a:pPr>
            <a:r>
              <a:rPr lang="en-US" sz="1500" dirty="0">
                <a:solidFill>
                  <a:schemeClr val="tx2"/>
                </a:solidFill>
                <a:latin typeface="+mn-lt" pitchFamily="34" charset="0"/>
                <a:ea typeface="+mn-lt" pitchFamily="34" charset="-122"/>
                <a:cs typeface="+mn-lt" pitchFamily="34" charset="-120"/>
              </a:rPr>
              <a:t>: Clan, sex, individual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USUALLY AN ANIMAL SPECIES, A PERSON'S OR A CLAN'S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Individual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person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PASSED 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inherited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Clan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whole clan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PASSED 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inherited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Unqualified, Frazer means the clan totem.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Theories of origin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Different explanations of one phenomenon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THEY EXPLAINED THE ORIGIN OF TOTEMISM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 F. McLennan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Animal worship</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Hecht: first to treat it as a universal stage.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 G. Frazer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soul kept outside the body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Later also rites to multiply the species.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Émile Durkheim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original religion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group expresses its unity in worship.</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Boas's doubt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evolutionism to critical review</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BOAS, 1916</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Totemism is an artificial unit, not a natural 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Under this name sit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rites of many kinds, taboos, names and symbols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DOUBT, FROM 1910 TO 1962</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71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1910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Goldenweiser</a:t>
            </a:r>
            <a:endParaRPr lang="en-US" sz="1600" dirty="0"/>
          </a:p>
        </p:txBody>
      </p:sp>
      <p:sp>
        <p:nvSpPr>
          <p:cNvPr id="5" name="Shape 3"/>
          <p:cNvSpPr/>
          <p:nvPr/>
        </p:nvSpPr>
        <p:spPr>
          <a:xfrm>
            <a:off x="2251253"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272845"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Lang speaks of conjecture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Boas: artificial unit</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Lévi-Strauss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Totemism as classification</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Lévi-Strauss's reading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LÉVI-STRAUSS READ IT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Evolutionists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REACH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universal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PLACE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stage of progress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Lévi-Strauss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FUNCTION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classifying the world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CATEGORY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scholars' projection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For Treccani it becomes a way of ordering the world with symbols.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WHICH OF THE THREE IS RIGHT?</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totemism according to Boas, in 1916?</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An artificial unit, not a natural 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oldest form of religion of every people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derivative of ancestor worship</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Reread the full Recap, with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recaplica.com/en/history/totemism/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Frazer, 1887 · Boas, 1916 · Hecht · Lang, 1911</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Totemism? How Anthropologists Explained It — Recap</dc:title>
  <dc:subject>PptxGenJS Presentation</dc:subject>
  <dc:creator>Recaplica</dc:creator>
  <cp:lastModifiedBy>Recaplica</cp:lastModifiedBy>
  <cp:revision>1</cp:revision>
  <dcterms:created xsi:type="dcterms:W3CDTF">2026-10-23T01:15:41Z</dcterms:created>
  <dcterms:modified xsi:type="dcterms:W3CDTF">2026-10-23T01:15:41Z</dcterms:modified>
</cp:coreProperties>
</file>