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Dominican friar and theologian, born around 1224-1226 and dead in 1274, author of the Summa Theologiae and the Summa contra Gentiles.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Aquinas, in principle, faith and reason do not clash: truths reason cannot reach stay accessible only through revelation.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studied under Albert the Great in Paris for three years, then was sent to Cologne under his supervision.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two Summae to the Five Ways, through to the relationship between theology and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works took shape during the years Aquinas held his Paris chair.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three ways are cosmological arguments built on the impossibility of an infinite chain of causes,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Aquinas's view, a philosopher who lands on conclusions against faith has misused philosophy, not practiced it correctly.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dates, nearly three centuries apart, mark the Catholic Church's formal recognition, according to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Roccasecca, around 1224-1226. Follow-up for the class: why did his family oppose him joining the Dominicans?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article also includes common myths, the concept map, and the full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Aquinas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Faith and Reason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LIVED BETWEEN 1225 AND 1274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716046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faith and reason really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pull in opposite directions?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CASTLE OF ROCCASECCA TO THE CLOISTERS OF PARIS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Aquinas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c. 1224-1226 - 1274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c. 1224-1226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the castle of Roccasecca, near Naples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Age 19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the Dominican order, against his family's wishes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1248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Follows Albert the Great to Cologne to finish his theology studies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1256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regent master of theology in Paris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major works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Five Ways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Faith and reason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WRITTEN WHILE TEACHING AND PREACHING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Summa Theologiae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his most mature thought, written for those beginning the study of theology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Summa contra Gentiles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begun in Paris, finished after 1259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THIS IS WHAT EVERYONE CALLS GOD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motion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Whatever moves is moved by something else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Cause, necessity, perfection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points toward something higher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world's order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Things act toward an end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SINGLE ORDER OF TRUTH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Aquinas holds that faith and reason, rightly used, never truly clash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handful of truths, which he counted as necessary for salvation, stay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 of reason's reach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DEATH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1274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Fossanova, en route to the Council of Lyon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CANONIZATION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1323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John XXII declares him a saint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DOCTOR OF THE CHURCH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1567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Pius V grants him the title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was Thomas Aquinas born?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castle of Roccasecca, near Naples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city of Naples itself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Paris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AVAILABLE ON RECAPLICA.COM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recaplica.com/en/history/thomas-aquinas-faith-and-reason/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Thomas Aquinas: Faith, Reason, and the Five Ways to God — Recap</dc:title>
  <dc:subject>PptxGenJS Presentation</dc:subject>
  <dc:creator>Recaplica</dc:creator>
  <cp:lastModifiedBy>Recaplica</cp:lastModifiedBy>
  <cp:revision>1</cp:revision>
  <dcterms:created xsi:type="dcterms:W3CDTF">2026-10-11T05:32:57Z</dcterms:created>
  <dcterms:modified xsi:type="dcterms:W3CDTF">2026-10-11T05:32:57Z</dcterms:modified>
</cp:coreProperties>
</file>