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book came out in 1912 with the subtitle "The Totemic System in Australia". It was Durkheim's last major work, written while he taught at the Sorbonne.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Durkheim likens the totem to a flag, the visible sign by which a clan marks itself off from the others. The totem is the clan's name and emblem, and for Durkheim it stands for both the clan and its god.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Durkheim a religion gathers its followers into a moral community, the Church, around beliefs and practices directed at sacred things, kept apart and under prohibition. Magical beliefs can be widespread too, but they leave the people who hold them unconnected.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Arunta rites used churinga, pieces of wood or polished stone engraved with the totem's design; according to the reports Durkheim read, women and uninitiated boys were not allowed to touch or even see them. A clan member stands almost level with the totemic animal and sometimes treats it as his property. He did no fieldwork.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Durkheim describes Australian societies as moving between two phases: small scattered bands, and large gatherings for ceremonies called corroborees. When people are together, every emotion passes around and grows. Religious ideas, he writes, seem to come from these moments; everyday life becomes the model of the profane, the gatherings the model of the sacred.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society, Durkheim argues, has everything needed to stir a sense of the divine: its members depend on it and feel it is above them. His example close to home is the early French Revolution, when the Fatherland, Liberty and Reason became sacred things.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Durkheim did no fieldwork. Evans-Pritchard believes the Australian material was used to illustrate a theory already formed, and he calls the sacred-profane dichotomy false, since it never helped him in his own research.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Buddhism: what counts there is salvation, reached through the doctrine, known and put into practice. A second question to try: why did Durkheim pick Australian totemism?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the 1912 text, the Internet Encyclopedia of Philosophy, the Treccani entries, Evans-Pritchard's essay and Thomassen's article on van Gennep's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Elementary Forms of Religious Life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Émile Durkheim, 1912. Sacred, profane and the totem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PARIS, 1912</a:t>
            </a:r>
            <a:endParaRPr lang="en-US" sz="1300" dirty="0"/>
          </a:p>
        </p:txBody>
      </p:sp>
      <p:sp>
        <p:nvSpPr>
          <p:cNvPr id="3" name="Shape 1"/>
          <p:cNvSpPr/>
          <p:nvPr/>
        </p:nvSpPr>
        <p:spPr>
          <a:xfrm>
            <a:off x="4136695" y="2106016"/>
            <a:ext cx="17266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would a totem work</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like a flag?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AN AUSTRALIAN CLAN TO THE BOOK'S CRITICS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Defining religion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Durkheim chose Australia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god made of the group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challenged the book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Defining religion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Beliefs, rites and a moral community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DURKHEIM COMPARES RELIGION AND MAGIC</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Religion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TAKES PART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community of believers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TIES THEM</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form a Church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Magic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TAKES PART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magician's clients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TIES THEM</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may never meet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Durkheim finds no such thing as a magical Church.</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Why Durkheim chose Australia</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fullest record available in 1912</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TOTEMS AND ANIMALS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carved image of the totem was holier than the animal itself.</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Durkheim chose Australia because its totemism was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best documented</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its clans seemed to him the simplest. Totemism, he held, is not animal worship.</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A god made of the group</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totem to the gatherings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SCATTERED LIFE, THEN THE GATHERING</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Scattered life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Hunting and foraging, the profane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Gathering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Days or months of ceremonies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Effervescence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Shared excitement, the sacred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IEP'S SUMMARY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religion, society worships itself.</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totem stands for the clan and for its god; Durkheim concludes that the totemic principle is the clan itself, pictured as the animal or plant.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Who challenged the book</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Doubts about data and method from 1913</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QUESTIONED THE AUSTRALIAN EVIDENCE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Malinowski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Reviewer, 1913</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Sweeping conclusions resting on one case, the Arunta.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Van Gennep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Writing in the Mercure de France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"metaphysical" abstraction from an armchair scholar.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Evans-Pritchard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Posthumous essay, 1981</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Evidence almost all from Spencer and Gillen; a false sacred-profane split.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religion does Durkheim use to show that belief in gods cannot define religion?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Buddhism, where salvation is what counts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Judaism, where the Law is what counts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Early Christianity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READY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in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recaplica.com/en/history/the-elementary-forms-of-religious-life/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Durkheim 1912 (Wikisource) · IEP · Treccani · Evans-Pritchard 1981 · Thomassen 2017</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Elementary Forms of Religious Life: Durkheim on the Sacred and the Profane — Recap</dc:title>
  <dc:subject>PptxGenJS Presentation</dc:subject>
  <dc:creator>Recaplica</dc:creator>
  <cp:lastModifiedBy>Recaplica</cp:lastModifiedBy>
  <cp:revision>1</cp:revision>
  <dcterms:created xsi:type="dcterms:W3CDTF">2026-10-23T01:09:42Z</dcterms:created>
  <dcterms:modified xsi:type="dcterms:W3CDTF">2026-10-23T01:09:42Z</dcterms:modified>
</cp:coreProperties>
</file>