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Introduces the Recap: the Manifesto's origins, structure and legacy.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judgment belongs to History.com: a common historiographical reading, not an objective measure. The Recap covers the text's origins, content and legacy.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League of the Just, a secret society of German workers exiled in London, had asked Marx to join in 1847; it would later be renamed the Communist League.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Manifesto lists these pairs as examples of class struggle before capitalism, on its way to modern society.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text credits the bourgeoisie with a historically revolutionary role before criticizing its effects, and names the proletariat the only truly revolutionary class of its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Authorized translations keep the two sentences apart: the first closes the analysis, the second is the final call.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his 1888 preface, Engels calls the Manifesto the most widely spread and most international production of all socialist literature — his own judgment, not a neutral fact.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1848, on February 21; the commission dates to the November 1847 congress. A second question for the class: why isn't the text responsible for the French revolution two days later?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Manifesto remains a reference point for reading history through class conflict.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Communist Manifesto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Marx and Engels wrote it, and what it says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PUBLISHED IN LONDON, FEBRUARY 21, 1848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80361" y="2855824"/>
            <a:ext cx="540527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History.com call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pamphlet of a few dozen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pages the most influential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NOVEMBER 1847 CONGRESS TO FOUR CHAPTERS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origins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classes, one history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communists' programme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text's legacy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origins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commission to a text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ROAD TO LONDON, FROM NOVEMBER 1847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62636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Revolution breaks out the next day, by coincidence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November 1847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Communist League's congress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December 1847 - January 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Writing the text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February 21, 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Publication in London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classes, one history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text reads history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CLASSES IN CONFLICT, BEFORE CAPITALISM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Freeman and slave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Ancient world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pair of conflicting classes the text names.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Patrician and plebeian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Republican Rome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conflict between Rome's two orders.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Lord and serf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Feudal age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bond of dependence in the medieval countryside.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communists' programme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the communists are, and what they want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MODERN SOCIETY COMES DOWN TO TWO CLASSES, THE TEXT SAYS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Bourgeoisie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ruling class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OWNS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means of production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Proletariat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revolutionary class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LIVES BY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selling its labor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text credits the bourgeoisie with a revolutionary past.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Manifesto's most quoted line isn't one sentence.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popular version merges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separate lines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'The proletarians have nothing to lose but their chains,' and, separately, the call 'Working men of all countries, unite!'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text's legacy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silence to worldwide reach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ROAD TO INFLUENCE, FROM SILENCE TO THE TWENTIETH CENTURY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95274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1888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Samuel Moore's English translation, with Engels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Limited impact, per History.com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International Workingmen's Association is founded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1917-1950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Lenin to the postwar years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TEXT'S LEGACY, FROM 1864 TO THE TWENTIETH CENTURY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turning point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International Workingmen's Association is founded, bringing new readers to a once-obscure text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Russia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first successful communist revolution, led by Lenin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worldwide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close to half the global population lived under self-described Marxist governments, per History.com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COMMUNIST PROGRAMME ABOLISHES, AND WHAT IT DOESN'T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abolishes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MEANS OF PRODUCTION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bourgeois ownership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LABOR RELATIONS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labor treated as a commodity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doesn't abolish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 BELONGINGS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the target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WORKING-CLASS PARTIES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communists don't replace them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target is factories and land in the owners' hands.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 was the Manifesto published in London?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1847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1848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1864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TEXT THAT STARTS HERE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recaplica.com/en/history/the-communist-manifesto/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Marxists Internet Archive · History.com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Communist Manifesto: What It Says and How It Was Written — Recap</dc:title>
  <dc:subject>PptxGenJS Presentation</dc:subject>
  <dc:creator>Recaplica</dc:creator>
  <cp:lastModifiedBy>Recaplica</cp:lastModifiedBy>
  <cp:revision>1</cp:revision>
  <dcterms:created xsi:type="dcterms:W3CDTF">2026-10-15T05:27:04Z</dcterms:created>
  <dcterms:modified xsi:type="dcterms:W3CDTF">2026-10-15T05:27:04Z</dcterms:modified>
</cp:coreProperties>
</file>