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tennis started as a parlour game in Victorian England in the 1880s and only reached the Olympics in 1988. In between sits a rulebook built out of precise measurements, kept by the International Table Tennis Federation. We will look at the origins, how the name came about, the official measurements and the road to the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16 centimetres. The rulebook treats the serve as a routine, the ball rests motionless on the open palm of the free hand, is tossed nearly straight up without spin, rises at least 16 centimetres and is struck on the way down. It then has to touch the server's own side first and the receiver's side directly after. It is the quickest way to show how minutely this sport is regulated.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Victorian England in the 1880s table tennis was an after-dinner pastime for an upper class with the leisure time and the houses large enough to clear a table. The earliest versions were homemade, built from whatever was on hand, stacked books serving as a net, cigar box lids doubling as paddles, champagne corks carved into makeshift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inventor, only an age of scattered patents. In 1883 the company Slazenger filed a patent for a net built specifically for the tabletop game; in 1890 David Foster put together his own version of the game; and in the 1890s Jaques of London, a games company founded in 1795, sold the first genuinely standardised set, marketed under the name Gossima.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changes landed within months of each other in 1901. James W. Gibb, returning from a trip to the United States, came across celluloid balls and realised they suited the tabletop game, light and bouncy. That same year E. C. Goode invented the modern paddle, gluing a sheet of pimpled rubber onto a wooden blade. And it was also in 1901 that Jaques of London renamed the game Ping-Pong, an onomatopoeic name inspired by the sound of the ball striking paddle and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began as a registered trademark, first in the United Kingdom and then licensed to Parker Brothers in the United States. For years Ping-Pong and table tennis coexisted as the brand name and the generic name for the same game, and the international federation, founded in 1926, adopted the second one precisely so the sport could be discussed without depending on a privately-owned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measures 2.74 metres long by 1.525 metres wide and stands 76 centimetres off the ground; its surface has to produce an even bounce of about 23 centimetres when the ball is dropped from 30 centimetres. The net stands 15.25 centimetres tall across the full width, held up by posts that extend the same distance beyond the side lines. The ball is spherical, 40 millimetres across and 2.7 grams, made of matt white or orange plastic, specifications set in 2000 in place of the 38-millimetre celluloid standard, with the switch to plastic coming in 2014.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 has to rest motionless on the open palm of the free hand, be tossed nearly straight up without spin, rise at least 16 centimetres and be struck on the way down. It touches the server's own side first, then the receiver's side directly; in doubles it goes from the server's right half to the receiver's right half, in that order. Servers cannot hide the ball from their opponent's view. If the ball clips the top of the net and still lands on the correct side, the rally is replayed, that is the 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game is won by reaching 11 points first, unless the score ties at 10-10, in which case whoever gets a 2-point lead first takes the game, table tennis's version of deuce. A match is played over an odd number of games, usually five or seven at major competitions. Serve changes every 2 points, except at 10-10 or once the expedite system kicks in, when each player serves just one point at a time. The expedite system kicks in after 10 minutes of play in a game, unless 18 points have already been scored, and the receiver wins the point by returning the ball correctly 13 times in a row within the same rally.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full century, from 1900 to 2000, the standard ball was celluloid, 38 millimetres across and 2.5 grams. In 2000 the ITTF bumped the diameter to 40 millimetres and the weight to 2.7 grams while sticking with celluloid, partly because paddle and rubber technology had become so advanced that the larger ball flew noticeably slower. Plastic arrived in 2014, partly because celluloid was flammable and only two factories in the world could still produce it. Plastic is harder, meaning less spin and more speed, which favours attacking players who stay close to the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tennis only became an Olympic sport in 1988, at the Seoul Games, from 23 September to 1 October, in the gymnasium of Seoul National University, with men's and women's singles and doubles. It had already been a Paralympic sport since 1960, twenty-eight years earlier. South Korea's Yoo Nam-kyu won the men's singles and China's Chen Jing the women's singles. Chinese players have won 60% of the men's World Championships since 1959, and Chinese women nearly every edition of the Corbillon Cup since 1971, with only three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The expedite system kicks in after 10 minutes of play in a game, unless 18 points have already been scored; from that point players serve one point each in turn, and if the receiver returns the ball correctly 13 times in a row within the same rally, they automatically win the point. It exists to stop an ultra-defensive style from turning a match into an endless siege. If there is time, a second question from the Recap quiz, where does the name Ping-Pong come from? From the sound of the ball against paddle and table, according to the company that trademarked it in 1901.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Rules of Table Tennis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Victorian parlours to a rulebook measured in millimetres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QUESTION, TO OPEN</a:t>
            </a:r>
            <a:endParaRPr lang="en-US" sz="1300" dirty="0"/>
          </a:p>
        </p:txBody>
      </p:sp>
      <p:sp>
        <p:nvSpPr>
          <p:cNvPr id="3" name="Shape 1"/>
          <p:cNvSpPr/>
          <p:nvPr/>
        </p:nvSpPr>
        <p:spPr>
          <a:xfrm>
            <a:off x="2381504" y="2843632"/>
            <a:ext cx="16048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must the ball rise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legal serve?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parlour game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1901 and the name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Measured in millimetres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parlour to the Games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parlour game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England, the 1880s, after dinner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GAME BUILT FROM WHATEVER WAS ON HAND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Books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stacked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a net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Lids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cigar boxes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paddles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Corks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champagne, carved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a ball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ANYONE WROTE THE RULES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1890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David Foster, his own version</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1880s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parlour game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Slazenger patents a net</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1890s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Gossima set from Jaques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1901 and the name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changes in months, and a trademark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1901 IN THREE NAMES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James W. Gibb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celluloid ball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Found on a trip to the United States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 C. Goode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modern paddle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Pimpled rubber on a wooden blade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Jaques of London</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name Ping-Pong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the sound of ball, paddle and table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"Ping pong" was never a free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Jaques of London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trademarked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in 1901 and later licensed it to Parker Brothers. "Table tennis" is the generic name adopted by the international federation, founded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1926</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Measured in millimetres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Table, net, ball, serve, scoring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COURT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table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2.74</a:t>
            </a:r>
            <a:pPr indent="0" marL="0">
              <a:buNone/>
            </a:pPr>
            <a:r>
              <a:rPr lang="en-US" sz="1600" b="1" dirty="0">
                <a:solidFill>
                  <a:schemeClr val="bg1"/>
                </a:solidFill>
                <a:latin typeface="+mj-lt" pitchFamily="34" charset="0"/>
                <a:ea typeface="+mj-lt" pitchFamily="34" charset="-122"/>
                <a:cs typeface="+mj-lt" pitchFamily="34" charset="-120"/>
              </a:rPr>
              <a:t> metres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76 cm off the ground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BARRIER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net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15.25</a:t>
            </a:r>
            <a:pPr indent="0" marL="0">
              <a:buNone/>
            </a:pPr>
            <a:r>
              <a:rPr lang="en-US" sz="1600" b="1" dirty="0">
                <a:solidFill>
                  <a:schemeClr val="bg1"/>
                </a:solidFill>
                <a:latin typeface="+mj-lt" pitchFamily="34" charset="0"/>
                <a:ea typeface="+mj-lt" pitchFamily="34" charset="-122"/>
                <a:cs typeface="+mj-lt" pitchFamily="34" charset="-120"/>
              </a:rPr>
              <a:t> cm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Across the full width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KIT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ball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mm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Plastic, 2.7 grams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CHOREOGRAPHY OF THE SERVE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Not allowed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hiding the ball</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let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 clipped, replay</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Open palm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ball sits still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Vertical toss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least 16 cm, no spin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bounces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own side first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SCORE,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win a game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 clear</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score ties at 10-10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or 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games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a match runs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BALL, CHANGED TWICE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Until 2000</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DIAMETER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38 mm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Celluloid, 2.5 grams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Since 2014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DIAMETER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 mm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Plastic, 2.7 grams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bigger ball slowed the game, plastic sped it back up.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From the parlour to the Games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Olympic debut a century late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SEOUL 1988, AND WHAT FOLLOWED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Olympic debut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Seoul, four events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athletes from 41 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81 men and 48 women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men's World titles</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by Chinese players since 1959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expedite system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After 10 minutes, players serve one point each in turn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automatically shortens the game to 5 points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forces players to switch rackets halfway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recaplica.com/en/history/table-tennis-rules/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ITTF · Wikipedia · Jaques of London · RacketInsight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 Tennis Rules: How Ping Pong Works, from the Table to Scoring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