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started as a parlour game in Victorian England in the 1880s and only reached the Olympics in 1988. In between sits a rulebook built out of precise measurements, kept by the International Table Tennis Federation. We will look at the origins, how the name came about, the official measurements and the road to the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16 centimetres. The rulebook treats the serve as a routine, the ball rests motionless on the open palm of the free hand, is tossed nearly straight up without spin, rises at least 16 centimetres and is struck on the way down. It then has to touch the server's own side first and the receiver's side directly after. It is the quickest way to show how minutely this sport is regulated.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Victorian England in the 1880s table tennis was an after-dinner pastime for an upper class with the leisure time and the houses large enough to clear a table. The earliest versions were homemade, built from whatever was on hand, stacked books serving as a net, cigar box lids doubling as paddles, champagne corks carved into makeshift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began as a registered trademark, first in the United Kingdom and then licensed to Parker Brothers in the United States. For years Ping-Pong and table tennis coexisted as the brand name and the generic name for the same game, and the international federation, founded in 1926, adopted the second one precisely so the sport could be discussed without depending on a privately-owned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measures 2.74 metres long by 1.525 metres wide and stands 76 centimetres off the ground; its surface has to produce an even bounce of about 23 centimetres when the ball is dropped from 30 centimetres. The net stands 15.25 centimetres tall across the full width, held up by posts that extend the same distance beyond the side lines. The ball is spherical, 40 millimetres across and 2.7 grams, made of matt white or orange plastic, specifications set in 2000 in place of the 38-millimetre celluloid standard, with the switch to plastic coming in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 has to rest motionless on the open palm of the free hand, be tossed nearly straight up without spin, rise at least 16 centimetres and be struck on the way down. It touches the server's own side first, then the receiver's side directly; in doubles it goes from the server's right half to the receiver's right half, in that order. Servers cannot hide the ball from their opponent's view. If the ball clips the top of the net and still lands on the correct side, the rally is replayed, that is the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game is won by reaching 11 points first, unless the score ties at 10-10, in which case whoever gets a 2-point lead first takes the game, table tennis's version of deuce. A match is played over an odd number of games, usually five or seven at major competitions. Serve changes every 2 points, except at 10-10 or once the expedite system kicks in, when each player serves just one point at a time. The expedite system kicks in after 10 minutes of play in a game, unless 18 points have already been scored, and the receiver wins the point by returning the ball correctly 13 times in a row within the same 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only became an Olympic sport in 1988, at the Seoul Games, from 23 September to 1 October, in the gymnasium of Seoul National University, with men's and women's singles and doubles. It had already been a Paralympic sport since 1960, twenty-eight years earlier. South Korea's Yoo Nam-kyu won the men's singles and China's Chen Jing the women's singles. Chinese players have won 60% of the men's World Championships since 1959, and Chinese women nearly every edition of the Corbillon Cup since 1971, with only three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Table Tennis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Victorian parlours to a rulebook measured in millimetres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QUESTION, TO OPEN</a:t>
            </a:r>
            <a:endParaRPr lang="en-US" sz="1300" dirty="0"/>
          </a:p>
        </p:txBody>
      </p:sp>
      <p:sp>
        <p:nvSpPr>
          <p:cNvPr id="3" name="Shape 1"/>
          <p:cNvSpPr/>
          <p:nvPr/>
        </p:nvSpPr>
        <p:spPr>
          <a:xfrm>
            <a:off x="2381504" y="2843632"/>
            <a:ext cx="16048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must the ball rise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legal serve?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parlour game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1901 and the name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Measured in millimetres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parlour to the Games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GAME BUILT FROM WHATEVER WAS ON HAND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Books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stacked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net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Lids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cigar boxes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paddles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Corks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champagne, carved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ball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was never a free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Jaques of London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trademarked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in 1901 and later licensed it to Parker Brothers. "Table tennis" is the generic name adopted by the international federation, founded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COURT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table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76 cm off the ground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BARRIER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net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Across the full width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KIT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ball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 2.7 grams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CHOREOGRAPHY OF THE SERVE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allowed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hiding the ball</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 clipped, replay</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palm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ball sits still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Vertical toss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16 cm, no spin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bounces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own side first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SCORE,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win a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 clear</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score ties at 10-10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or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a match runs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AND WHAT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Olympic debut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Seoul, four events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athletes from 41 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81 men and 48 women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men's World titles</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Chinese players since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recaplica.com/en/history/table-tennis-rules/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 Tennis Rules: How Ping Pong Works, from the Table to Scoring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