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look at a current of sociology born in the United States. It starts with Mead, whom many regard as the father of the school even though he never used the name, then Blumer, who coined it, and finally Goffman. The term dates from 1937 according to Wikipedia and Encyclopedia.com; Blumer's 1969 book is the one where Treccani sees him use the notion in a specific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places the development of the current in the Chicago school of the 1930s and its mass diffusion in the 1950s and 1960s. For symbolic interactionism, the meaning of things arises in the relations between people. According to Mead, a gesture becomes a significant symbol when it draws from the person making it the same response it draws, or is meant to draw, from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Mead explains how the self forms, Blumer sets the premises, Goffman reads everyday life as a performance, and the criticisms show what the current explains less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Wikipedia's entry on Mead, in play the child imitates adult roles such as the police officer and the thief, the doctor and the patient, but can only take the role of single others. In the game the child takes the role of all the participants, and the roles stand in a definite relation to one another, as on a baseball team. Mead calls the generalized other the organized community that gives unity to the self. Among the phases of the self, the I brings new responses and the Me is known only by reflecting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Blumer's premises, in the version reported by the University of Minnesota Duluth page and by Wikipedia's entry. In the interpretive process the actor sets aside, picks and reshapes meanings as the situation unfolds. The empirical world resists, so meanings are limited by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Wikipedia's entry on dramaturgy, the front stage holds the actions visible to the audience and part of the performance. Goffman called the effort to create precise impressions in others the presentation of self, also known as impression management. The actor may or may not believe the part being played, and the audience can only try to guess.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theater serves as a way to read social life. According to Randall Collins on Encyclopedia.com, Goffman saw social order as accommodative at its base. The Dictionary of Sociology calls him hard to classify.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Wikipedia's entry, social structure and emotions get little attention, and the theory is hard to put to the test because it is a theoretical framework more than a theory in the strict sense. The best-known critic is Alvin Gouldner. On Goffman, the Dictionary of Sociology recalls the charge of neglecting social structure, class and the economy.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 is the self that arises in relation to a generalized other and is known by reflecting afterwards. The new impulse and the sense of initiative belong to the I. A second question for the class: which of Mead's examples helps explain the generalized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cited in the deck. The dates of the term and of Goffman's book vary between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Symbolic interactionism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Mead, Blumer and Goffman, and the meaning that arises from interaction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THE CHICAGO SCHOOL OF THE 1930S</a:t>
            </a:r>
            <a:endParaRPr lang="en-US" sz="1300" dirty="0"/>
          </a:p>
        </p:txBody>
      </p:sp>
      <p:sp>
        <p:nvSpPr>
          <p:cNvPr id="3" name="Shape 1"/>
          <p:cNvSpPr/>
          <p:nvPr/>
        </p:nvSpPr>
        <p:spPr>
          <a:xfrm>
            <a:off x="4910074" y="2106016"/>
            <a:ext cx="24654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the meaning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gesture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MEAD TO BLUMER, WHO COINED THE NAME, TO GOFFMAN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Mead's view of the self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Blumer's premises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Front stage and back stage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criticisms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CHILD LEARNS TO DEAL WITH OTHERS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 IMITATED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others, separately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SELF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Limited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Game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 IMITATED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the participants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SELF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Broader and organized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 a team, a child carries every position on the field in mind.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WHAT PEOPLE DO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Meaning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premise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People act on the meanings things have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WHERE IT COMES FROM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Interaction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premise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Meanings arise in dealings with others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HOW IT IS USED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Interpretation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premise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Meanings are handled by interpreting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WAITER WITH CUSTOMERS AND IN THE KITCHEN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Front stage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front of an audience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waiter with customers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Back stage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When no audience is present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waiter in the kitchen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According to Encyclopedia.com, the back stage is where performances are prepared.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WORD DRAMATURGY COMES FROM THE STAGE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Goffman, the theater is a metaphor for social life.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Wikipedia's entry, Goffman brought the word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dramaturgy</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sociology and developed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much of its vocabulary</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CRITICISM OF SOCIAL STRUCTURE, EMOTIONS AND TESTING</a:t>
            </a:r>
            <a:endParaRPr lang="en-US" sz="1300" dirty="0"/>
          </a:p>
        </p:txBody>
      </p:sp>
      <p:sp>
        <p:nvSpPr>
          <p:cNvPr id="3" name="Shape 1"/>
          <p:cNvSpPr/>
          <p:nvPr/>
        </p:nvSpPr>
        <p:spPr>
          <a:xfrm>
            <a:off x="503936" y="2843632"/>
            <a:ext cx="20759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current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explain least?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«Me» stand for in Mead's theory?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new impulse that gives the sense of freedom and initiative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self that arises in relation to a generalized other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biological part of the individual, separate from the mind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MEAD'S IDEAS TO GOFFMAN'S FRONT STAGE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recaplica.com/en/history/symbolic-interactionism/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Encyclopedia.com · Wikipedia · University of Minnesota Duluth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Symbolic Interactionism: What It Is and the Ideas of Mead, Blumer and Goffman — Recap</dc:title>
  <dc:subject>PptxGenJS Presentation</dc:subject>
  <dc:creator>Recaplica</dc:creator>
  <cp:lastModifiedBy>Recaplica</cp:lastModifiedBy>
  <cp:revision>1</cp:revision>
  <dcterms:created xsi:type="dcterms:W3CDTF">2026-10-22T11:10:24Z</dcterms:created>
  <dcterms:modified xsi:type="dcterms:W3CDTF">2026-10-22T11:10:24Z</dcterms:modified>
</cp:coreProperties>
</file>