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second half of the fifth century BC a new trade appears in Athens and other Greek cities: the teacher who charges a fee. The name comes from the Greek sophia, wisdom.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Decisions were taken in the assembly and trials came before popular juries. Anyone aiming at a political career needed to speak well, and paid for the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also name Prodicus of Ceos, a contemporary of Socrates, along with Antiphon and Thrasymachus. They formed no school: each worked on his own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Plato's Meno, Socrates says Protagoras earned more than ten sculptors put together, Phidias included. The figures come from the Stanford Encyclopedia of Philosophy.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Participatory democracy grew faster in Athens than elsewhere, and with it the demand for rhetorical skill. That context explains why what the sophists offered sold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Antiphon applied the split between nature and convention to the question of justice. Callicles, a character in Plato, argues that conventional morality was invented to hold the strong back. The Protagoras of the Great Speech defends a natural justice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justice, Antiphon and the Protagoras of the Great Speech head in different directions.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Athenians tended to count Socrates among the paid teachers, which is one reason Plato pressed the distinction. According to Plato's Apology, that hostile mood led to the conviction of Socrates for impiety and corrupting the young.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warns that this portrait significantly distorts the history that can be reconstructed.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Rhetoric, the skill most in demand in the courts and the assembly, even though nearly every sophist claimed to teach other subjects too. A second question for the class: who defends justice as natural, Antiphon or Protagoras?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standard philosophical encyclopedias agree on one point: the portrait we inherited was filtered through their opponents.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sophists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Paid teachers in fifth-century BC Athens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ATHENS, FIFTH CENTURY BC</a:t>
            </a:r>
            <a:endParaRPr lang="en-US" sz="1300" dirty="0"/>
          </a:p>
        </p:txBody>
      </p:sp>
      <p:sp>
        <p:nvSpPr>
          <p:cNvPr id="3" name="Shape 1"/>
          <p:cNvSpPr/>
          <p:nvPr/>
        </p:nvSpPr>
        <p:spPr>
          <a:xfrm>
            <a:off x="503936" y="2106016"/>
            <a:ext cx="21290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public speaking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worth?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RHETORIC LESSONS TO A BAD NAME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new trade for hire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Athens wants speakers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Nature against convention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Plato strikes back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new trade for hire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Travelling teachers in fifth-century Greece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ACTIVE IN THE LATER FIFTH CENTURY BC</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Protagoras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Abdera, about 490-420 BC</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Promised training for private and public life.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Gorgias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Leontini, arrived from Sicily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Sold a technique of persuasion.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Hippias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Elis, on the road between cities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Boasted about what Sicily had paid him.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PRICE LIST FOR A LESSON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drachma, the lesson on names</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a skilled craftsman earned in a day.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drachmas, the full course of Prodicus</a:t>
            </a:r>
            <a:pPr indent="0" marL="0">
              <a:lnSpc>
                <a:spcPct val="120000"/>
              </a:lnSpc>
              <a:buNone/>
            </a:pPr>
            <a:r>
              <a:rPr lang="en-US" sz="1500" dirty="0">
                <a:solidFill>
                  <a:schemeClr val="tx2"/>
                </a:solidFill>
                <a:latin typeface="+mn-lt" pitchFamily="34" charset="0"/>
                <a:ea typeface="+mn-lt" pitchFamily="34" charset="-122"/>
                <a:cs typeface="+mn-lt" pitchFamily="34" charset="-120"/>
              </a:rPr>
              <a:t>: Different rates for the same subject.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minas, the boast of Hippias</a:t>
            </a:r>
            <a:pPr indent="0" marL="0">
              <a:lnSpc>
                <a:spcPct val="120000"/>
              </a:lnSpc>
              <a:buNone/>
            </a:pPr>
            <a:r>
              <a:rPr lang="en-US" sz="1500" dirty="0">
                <a:solidFill>
                  <a:schemeClr val="tx2"/>
                </a:solidFill>
                <a:latin typeface="+mn-lt" pitchFamily="34" charset="0"/>
                <a:ea typeface="+mn-lt" pitchFamily="34" charset="-122"/>
                <a:cs typeface="+mn-lt" pitchFamily="34" charset="-120"/>
              </a:rPr>
              <a:t>: 15,000 drachmas, close to thirty years of a craftsman's pay.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Athens wants speakers</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Democracy pushes up the price of speech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MADE ATHENS THE MARKET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Demand for rhetoric</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way to get on in politics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Participatory democracy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assembly decides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Assemblies and juries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Persuasion wins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Lessons for a fee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sophists find buyers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Nature against convention</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Does justice come from nature or from people?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JUSTICE BY NATURE OR BY AGREEMENT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Physis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ANTIPHON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Nature looks to its own gain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CALLICLES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strong deserve more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Nomos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PLATO'S REPORT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city settles it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GREAT SPEECH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Justice has to be taught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Ancient sources record answers that pull in opposite directions.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TO CLEAR UP</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There was no school of sophists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Stanford Encyclopedia of Philosophy describes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independent practitioners</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no organisation and no common body of doctrine.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Plato strikes back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portrait that settled their reputation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ARISTOPHANES' CLOUDS</a:t>
            </a:r>
            <a:endParaRPr lang="en-US" sz="1300" dirty="0"/>
          </a:p>
        </p:txBody>
      </p:sp>
      <p:sp>
        <p:nvSpPr>
          <p:cNvPr id="3" name="Shape 1"/>
          <p:cNvSpPr/>
          <p:nvPr/>
        </p:nvSpPr>
        <p:spPr>
          <a:xfrm>
            <a:off x="503936" y="2106016"/>
            <a:ext cx="514040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was Socrates taken for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one of them?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FROM SOPHIA TO SOPHISM</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word changed meaning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Through the influence of Plato and Aristotle it now stands for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knowingly fallacious reasoning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intellectual charlatanism.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subject sat at the centre of sophistic teaching?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Rhetoric, the art of persuasive public speech</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Geometry applied to measuring farmland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Medicine as practised in the schools on the island of Cos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REVISE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again and try the quiz </a:t>
            </a:r>
            <a:pPr indent="0" marL="0">
              <a:buNone/>
            </a:pPr>
            <a:r>
              <a:rPr lang="en-US" sz="1700" b="1" dirty="0">
                <a:solidFill>
                  <a:schemeClr val="bg1"/>
                </a:solidFill>
                <a:latin typeface="+mn-lt" pitchFamily="34" charset="0"/>
                <a:ea typeface="+mn-lt" pitchFamily="34" charset="-122"/>
                <a:cs typeface="+mn-lt" pitchFamily="34" charset="-120"/>
              </a:rPr>
              <a:t>recaplica.com/en/history/sophists/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Sophists: Who They Were and What They Taught in Fifth-Century Athens — Recap</dc:title>
  <dc:subject>PptxGenJS Presentation</dc:subject>
  <dc:creator>Recaplica</dc:creator>
  <cp:lastModifiedBy>Recaplica</cp:lastModifiedBy>
  <cp:revision>1</cp:revision>
  <dcterms:created xsi:type="dcterms:W3CDTF">2026-10-11T04:25:44Z</dcterms:created>
  <dcterms:modified xsi:type="dcterms:W3CDTF">2026-10-11T04:25:44Z</dcterms:modified>
</cp:coreProperties>
</file>