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never wrote anything down: what we know about his thought comes mainly through Plato. Today we cover the problem of the sources, the method of irony and maieutics, the 399 BCE trial, and why, in the Crito, he chose not to flee.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never put a word of his own thinking on paper. What we have instead is secondhand: people who crossed his path, or carried his memory forward, above all his student Plato.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three main ancient sources are the comic playwright Aristophanes and the students Xenophon and Plato, and none of their three Socrates fully matches the others. Telling apart, inside Plato's dialogues, which ideas were really Socrates's own is what scholars call the "Socratic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 lived in Athens from 469 to 399 BCE. In the same year he died, he was tried and condemned: he was 70 years old when he carried out the sentence by drinking hemlock.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Socrates's method was a back-and-forth of questions and answers, also called elenchus. He kept up a pose of ignorance, insisting he had nothing important to teach; in the Theaetetus, Plato has him describe his own role as a midwife of ideas, which is where the name maieutics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has Chaerephon, a friend of his, bringing the question to Delphi; the oracle's reply put Socrates ahead of everyone else in wisdom. Socrates took that as confirmation of the one thing he was sure of — his own ignorance.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Meletus, a poet, drafted the charge, with Anytus and Lycon standing alongside him: not believing in the city's gods and introducing new ones. The jury found Socrates guilty; according to the most common historical reconstruction, there were 501 jurors and the vote was 280 to 221.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passed down from Delphi ranked Socrates above every other claimant to wisdom, not because of what he had learned but because of what he admitted he hadn't.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Crito, Socrates measures the choice by what fleeing would do to Athens, not just by what staying would cost him. He had also accepted, his whole life, the laws of the city as an unwritten agreement to be honored.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second one. Fleeing would have caused Athens greater harm than the harm he suffered; he considered himself bound by an agreement with the city's laws. Second question, if there's time: when did Socrates live? (469-399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Method, the Trial, the Search for Truth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WITHOUT A SINGLE WRITTEN LINE</a:t>
            </a:r>
            <a:endParaRPr lang="en-US" sz="1300" dirty="0"/>
          </a:p>
        </p:txBody>
      </p:sp>
      <p:sp>
        <p:nvSpPr>
          <p:cNvPr id="3" name="Shape 1"/>
          <p:cNvSpPr/>
          <p:nvPr/>
        </p:nvSpPr>
        <p:spPr>
          <a:xfrm>
            <a:off x="2360828" y="2843632"/>
            <a:ext cx="49090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Socrates really, if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 left nothing in writing?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problem of the sources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method: irony and maieutics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trial of 399 BCE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Crito and the final choice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problem of the sources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portraits of one man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ABOUT HIM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Aristophanes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comic playwright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Gives a comic portrait of him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Xenophon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student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smaller contribution than Plato's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main student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source most of the story comes from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Socrates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469 – 399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469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Athens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Tried for impiety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70, drinking hemlock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The method: irony and maieutics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Questions that take certainty apart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HE RAN THE DIALOGUE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Irony</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playing the fool</a:t>
            </a:r>
            <a:pPr indent="0" marL="0">
              <a:lnSpc>
                <a:spcPct val="120000"/>
              </a:lnSpc>
              <a:buNone/>
            </a:pPr>
            <a:r>
              <a:rPr lang="en-US" sz="1500" dirty="0">
                <a:solidFill>
                  <a:schemeClr val="tx2"/>
                </a:solidFill>
                <a:latin typeface="+mn-lt" pitchFamily="34" charset="0"/>
                <a:ea typeface="+mn-lt" pitchFamily="34" charset="-122"/>
                <a:cs typeface="+mn-lt" pitchFamily="34" charset="-120"/>
              </a:rPr>
              <a:t>: claimed to know nothing of importance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Asking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method, elenchus</a:t>
            </a:r>
            <a:pPr indent="0" marL="0">
              <a:lnSpc>
                <a:spcPct val="120000"/>
              </a:lnSpc>
              <a:buNone/>
            </a:pPr>
            <a:r>
              <a:rPr lang="en-US" sz="1500" dirty="0">
                <a:solidFill>
                  <a:schemeClr val="tx2"/>
                </a:solidFill>
                <a:latin typeface="+mn-lt" pitchFamily="34" charset="0"/>
                <a:ea typeface="+mn-lt" pitchFamily="34" charset="-122"/>
                <a:cs typeface="+mn-lt" pitchFamily="34" charset="-120"/>
              </a:rPr>
              <a:t>: questions and answers to examine an issue in depth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Midwife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ideas, maieutics</a:t>
            </a:r>
            <a:pPr indent="0" marL="0">
              <a:lnSpc>
                <a:spcPct val="120000"/>
              </a:lnSpc>
              <a:buNone/>
            </a:pPr>
            <a:r>
              <a:rPr lang="en-US" sz="1500" dirty="0">
                <a:solidFill>
                  <a:schemeClr val="tx2"/>
                </a:solidFill>
                <a:latin typeface="+mn-lt" pitchFamily="34" charset="0"/>
                <a:ea typeface="+mn-lt" pitchFamily="34" charset="-122"/>
                <a:cs typeface="+mn-lt" pitchFamily="34" charset="-120"/>
              </a:rPr>
              <a:t>: guides the other person toward an idea they find for themselves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704184" y="3212440"/>
            <a:ext cx="22564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oracle rank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Socrates above every 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claimant to wisdom?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trial of 399 BCE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charge of impiety, three accusers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CHARGE TO THE SENTENCE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Meletus's charge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impiety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trial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501 jurors, most common reconstruction</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sentence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vote of 280 to 221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oracle never called Socrates a man who knew everything.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it actually said was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rival stood above him</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wisdom; Socrates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his own ignorance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that answer, not a store of knowledge.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Crito and the final choice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he didn't flee the prison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FLEE OR STAY?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Escape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WRONG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Harms Athens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wrong for a wrong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Staying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AGREEMENT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Honor the laws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a wrong in return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Crito, Socrates chose to stay and carry out the sentence.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didn't Socrates flee the prison, according to the Crito?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He had no escape plan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He believed fleeing would wrong Athens unfairly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His lawyers advised against 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recaplica.com/en/history/socrates-method-trial-truth/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Was Socrates: the Socratic Method, the Trial, and the Search for Truth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