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Sociology studies social phenomena. Its theories answer one question in different ways: how far society shapes people, and how far people build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picks their first language alone: they find it ready-made, with its rules already set. For Durkheim it is a social fact, a way of acting, thinking and feeling that exists outside the individual and conditions them. Yet it exists only because other people speak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Comte founded positivism and coined the word sociology. At first he called the new science social physics, split it into statics and dynamics and placed it last among the sciences, with the job of coordinating all knowledge. Many people in his day thought social phenomena were too complex for a science.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these books Durkheim founded, or refounded, sociology as an empirical science that brings theory and data together. In Suicide he used the statistics of the period: the likelihood of suicide rises when a person is less integrated into their networks of relationships, even if social causes do not fully account for any single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modern societies different trades and functions depend on one another, and that interdependence is what binds people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Weber a social phenomenon is explained by going back to individual actions and their motives. His Verstehen becomes valid knowledge when meanings are also explained as causes, as means chosen for an end. Mead showed that the self emerges through social interaction, above all through language; Blumer, his student, gave the school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Mead's students pieced his volumes together after his death, from stenographic notes of his lectures and unpublished papers. Mind, Self and Society was edited by Charles W. Morris.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Thinkers who start from action, following Weber, see people choosing among several paths and producing the structure through what they do: institutions are actions that have settled over time, and other actions can change them. Field researchers often use both approaches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Marx, conflict between classes drives social change. For Weber, classes are one of the structures around which opposing interests organize, and by no means the main one. Dahrendorf criticized Marx for basing classes on property alone; for Simmel and Coser, conflict also strengthens cohesion inside the groups that clash.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Parsons saw society as an integrated system of roles, structures and functions. Merton added latent functions and dysfunctions: omertà, the code of silence, is useful to the Mafia and harmful to justice. C. Wright Mills found functionalism abstract and formalistic; other critics faulted it for explaining little about change, conflict and domination.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label belongs to Herbert Blumer, a student of Mead: Mead had died in 1931 and the school got its name afterwards. Second question: what did Merton add to functionalism in 1949?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sources, the comparison of perspectives, the quiz and the flashcards.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Sociology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great theories and the question that splits them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4670349" y="2106016"/>
            <a:ext cx="25928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chose the language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first learned to speak?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COMTE TO BLUMER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Comte named it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Durkheim's social facts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Meaning in action, from Weber to Mead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Conflict and function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Comte named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Lecture 47 of the Course of Positive Philosophy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HE ALSO COINED ALTRUISM</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Auguste Comte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1798-1857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Sets out the law of three stages and the classification of the sciences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Course of Positive Philosophy begins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Course ends with its sixth volume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System of Positive Polity begins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Durkheim's social facts</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Society comes before individuals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PUBLISHED AT BORDEAUX, 1893-1897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Division of Labour in Society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Mechanical and organic solidarity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Rules of Sociological Method</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facts explained by other social facts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Suicide</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causes behind a personal act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HOLDS A SOCIETY TOGETHER?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Mechanical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BASED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Likeness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 IN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Societies with little differentiation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Organic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BASED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Interdependence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FOUND IN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Modern societies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Durkheim separates ties of likeness from ties of interdependence.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Meaning in action: Weber, Mead</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Starting from the actor and their motives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DO PEOPLE ACT AS THEY DO?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Max Weber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Four types of action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Grasp the meaning actors give their own actions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H. Mead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self grows through exchange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First the I and the me, then the generalized other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Herbert Blumer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Named the school in 1937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 act toward things according to what they mean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HE NEVER PUBLISHED A BOOK</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George Herbert Mead</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1863-1931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South Hadley, Massachusetts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Chicago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Mind, Self and Society appears posthumously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Blumer coins symbolic interactionism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DOES SOCIETY DECIDE EVERYTHING?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Sociology says society decides everything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Only extreme versions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set structure and action against each other. Even structural thinkers see individuals choose, within narrow limits.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Conflict and function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Marx to Merton, and the critics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1848 TO 1957</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Marx and Engels's Manifesto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Coser: conflict builds bonds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Dahrendorf looks beyond property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INTEGRATED SYSTEM</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Parsons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1937</a:t>
            </a:r>
            <a:pPr indent="0" marL="0">
              <a:buNone/>
            </a:pPr>
            <a:r>
              <a:rPr lang="en-US" sz="1600" b="1" dirty="0">
                <a:solidFill>
                  <a:schemeClr val="bg1"/>
                </a:solidFill>
                <a:latin typeface="+mj-lt" pitchFamily="34" charset="0"/>
                <a:ea typeface="+mj-lt" pitchFamily="34" charset="-122"/>
                <a:cs typeface="+mj-lt" pitchFamily="34" charset="-120"/>
              </a:rPr>
              <a:t> year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Structure of Social Action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LATENT FUNCTIONS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Merton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1949</a:t>
            </a:r>
            <a:pPr indent="0" marL="0">
              <a:buNone/>
            </a:pPr>
            <a:r>
              <a:rPr lang="en-US" sz="1600" b="1" dirty="0">
                <a:solidFill>
                  <a:schemeClr val="bg1"/>
                </a:solidFill>
                <a:latin typeface="+mj-lt" pitchFamily="34" charset="0"/>
                <a:ea typeface="+mj-lt" pitchFamily="34" charset="-122"/>
                <a:cs typeface="+mj-lt" pitchFamily="34" charset="-120"/>
              </a:rPr>
              <a:t> year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Effects nobody set out to produce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CRITIQUE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Mills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1959</a:t>
            </a:r>
            <a:pPr indent="0" marL="0">
              <a:buNone/>
            </a:pPr>
            <a:r>
              <a:rPr lang="en-US" sz="1600" b="1" dirty="0">
                <a:solidFill>
                  <a:schemeClr val="accent1"/>
                </a:solidFill>
                <a:latin typeface="+mj-lt" pitchFamily="34" charset="0"/>
                <a:ea typeface="+mj-lt" pitchFamily="34" charset="-122"/>
                <a:cs typeface="+mj-lt" pitchFamily="34" charset="-120"/>
              </a:rPr>
              <a:t> year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Too abstract and formalistic</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WHO NAMED THE SCHOOL?</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coined the label symbolic interactionism in 1937?</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George Herbert Mead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Erving Goffman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Herbert Blumer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YOURSELF NEXT</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recaplica.com/en/history/sociology/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Stanford Encyclopedia of Philosophy · Internet Encyclopedia of Philosophy · U.S. Bureau of Labor Statistics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Sociology? The Main Sociological Theories and Thinkers — Recap</dc:title>
  <dc:subject>PptxGenJS Presentation</dc:subject>
  <dc:creator>Recaplica</dc:creator>
  <cp:lastModifiedBy>Recaplica</cp:lastModifiedBy>
  <cp:revision>1</cp:revision>
  <dcterms:created xsi:type="dcterms:W3CDTF">2026-10-22T11:04:38Z</dcterms:created>
  <dcterms:modified xsi:type="dcterms:W3CDTF">2026-10-22T11:04:38Z</dcterms:modified>
</cp:coreProperties>
</file>