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idea Mills put forward in 1959: look at your own life together with the society and the history around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how many people live through it. Losing a job can feel private, but unemployment among millions of people in a recession is a public 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Mills was born in Waco on 28 August 1916 and earned his doctorate in sociology at the University of Wisconsin-Madison in 1942. He was a professor of sociology at Columbia University until his death on 20 March 1962, after his fourth heart attack.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1959 book, published by Oxford University Press, starts from a critique of the grand theory and abstracted empiricism of the sociology of its time. For Mills, the task of sociology was to find and spell out the connections between individual lives and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divorce is personal, while a rising divorce rate reveals social changes that affect marriage as an institution. Mills wanted social scientists to deal with the troubles of the individual and with the issues of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LibreTexts university text attributes this idea to Mills. Unemployment among millions of people in a recession is a public 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1998 the International Sociological Association (ISA) ranked Mills's book second among the most important sociology books of the 20th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Losing a job is a public issue when it reaches millions of people in a recession. A second question for the class: what other personal event could become a social issue when seen at large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includes a quiz, flashcards, myths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sociological imagination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Reading your own life inside society · C. Wright Mills, 1959</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LAYOFF</a:t>
            </a:r>
            <a:endParaRPr lang="en-US" sz="1300" dirty="0"/>
          </a:p>
        </p:txBody>
      </p:sp>
      <p:sp>
        <p:nvSpPr>
          <p:cNvPr id="3" name="Shape 1"/>
          <p:cNvSpPr/>
          <p:nvPr/>
        </p:nvSpPr>
        <p:spPr>
          <a:xfrm>
            <a:off x="4762551" y="2106016"/>
            <a:ext cx="20362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losing a job a private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matter or a public 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ONE LIFE TO SOCIETY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Mills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1959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Unemployment and divorce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ISA ranking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SOCIOLOGIST FROM TEXAS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 Wright Mills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1916-1962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Waco, Texas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Doctorate at Wisconsin-Madison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Power Elite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45, a Columbia professor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1956 TO 1959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Sociological Imagination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Starts from a critique of grand theory and abstracted empiricism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Power Elite</a:t>
            </a:r>
            <a:pPr indent="0" marL="0">
              <a:lnSpc>
                <a:spcPct val="120000"/>
              </a:lnSpc>
              <a:buNone/>
            </a:pPr>
            <a:r>
              <a:rPr lang="en-US" sz="1500" dirty="0">
                <a:solidFill>
                  <a:schemeClr val="tx2"/>
                </a:solidFill>
                <a:latin typeface="+mn-lt" pitchFamily="34" charset="0"/>
                <a:ea typeface="+mn-lt" pitchFamily="34" charset="-122"/>
                <a:cs typeface="+mn-lt" pitchFamily="34" charset="-120"/>
              </a:rPr>
              <a:t>: Political, military and economic elites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ONE CASE TO SOCIETY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One divorce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KIND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Personal event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case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Rising divorce rates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KIND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issue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REVEALS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Changes in marriage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Mills wanted social scientists to look at the case and at society.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WHEN MILLIONS ARE UNEMPLOYED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With millions out of work, the structure of opportunities gives way.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university textbook credits Mills (1959, p. 9) with the idea that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structure of opportunities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collapses.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ISA DECIDED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2nd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place among 20th-century sociology 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Ranking by the International Sociological Association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ranking</a:t>
            </a:r>
            <a:pPr indent="0" marL="0">
              <a:lnSpc>
                <a:spcPct val="120000"/>
              </a:lnSpc>
              <a:buNone/>
            </a:pPr>
            <a:r>
              <a:rPr lang="en-US" sz="1500" dirty="0">
                <a:solidFill>
                  <a:schemeClr val="tx2"/>
                </a:solidFill>
                <a:latin typeface="+mn-lt" pitchFamily="34" charset="0"/>
                <a:ea typeface="+mn-lt" pitchFamily="34" charset="-122"/>
                <a:cs typeface="+mn-lt" pitchFamily="34" charset="-120"/>
              </a:rPr>
              <a:t>: It covered the most important books of the century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which situation is losing a job an example of a public issue?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it happens to someone who moves to another city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it involves a company based abroad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the lack of work reaches millions of people during a recession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THROUGH IT ALL AT YOUR OWN PACE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recaplica.com/en/history/sociological-imagination/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Treccani · Simply Psychology · LibreTexts · Wikiquote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Sociological Imagination: Definition, Examples and What Mills Meant — Recap</dc:title>
  <dc:subject>PptxGenJS Presentation</dc:subject>
  <dc:creator>Recaplica</dc:creator>
  <cp:lastModifiedBy>Recaplica</cp:lastModifiedBy>
  <cp:revision>1</cp:revision>
  <dcterms:created xsi:type="dcterms:W3CDTF">2026-10-22T10:06:37Z</dcterms:created>
  <dcterms:modified xsi:type="dcterms:W3CDTF">2026-10-22T10:06:37Z</dcterms:modified>
</cp:coreProperties>
</file>