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philosophers, writing between the 1600s and the 1700s, ask the same question, why is a political authority legitimate, and answer it in opposite 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question behind Hobbes, Locke, and Rousseau. None of the three describes a historical event: each imagines how human beings would live with no government at all, then works out from there why a shared authority can be called legitimate.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Hobbes (Leviathan, 1651) the state of nature is a universal war, not occasional clashes. Individuals institute sovereignty through a mutual pact of obedience: a partial authority could not hold back the conflict, so even a harsh government remains preferable, in his reasoning, to civil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Locke (Two Treatises of Government, 1689) the state of nature comes from the absence of a common judge, yet reason still governs it. The pact transfers to government only the power to punish those who violate the law of nature; if government betrays the purpose for which it was set up, citizens can challenge and replace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Rousseau (The Social Contract, 1762) the state of nature is a peaceful age: it is the socialization that follows which produces inequality and competition. Government rests on the direct assembly of citizens, and legitimate laws come from the general will, aimed at the common good, distinct from the will of all, the sum of private interests.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sharpest break from Hobbes and Locke: authority stays within the body of citizens, not in a sovereign.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names the history of political philosophy attaches to the social contract, with the work and the year each one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Hobbes surrenders everything to an absolute sovereign, Locke surrenders only the power to punish violations and keeps a right of resistance. Second question for the class, for Rousseau, who holds power in the end? Answer, no one outside the community, the citizens hold it through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three authors side by side makes it easier to see why their ideas about political authority remain incompatible.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social contract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Hobbes, Locke, and Rousseau argued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POWER NOBODY SIGNED UP FOR</a:t>
            </a:r>
            <a:endParaRPr lang="en-US" sz="1300" dirty="0"/>
          </a:p>
        </p:txBody>
      </p:sp>
      <p:sp>
        <p:nvSpPr>
          <p:cNvPr id="3" name="Shape 1"/>
          <p:cNvSpPr/>
          <p:nvPr/>
        </p:nvSpPr>
        <p:spPr>
          <a:xfrm>
            <a:off x="4112666" y="2474824"/>
            <a:ext cx="34198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obey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authority we never chose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ourselves?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PHILOSOPHERS FACING THE SAME QUESTION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Hobbes, a war of everyone against everyone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Locke, freedom already ordered by reason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Rousseau, no outside sovereign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 in two revolutions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WAR TO AN ABSOLUTE SOVEREIGN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State of nature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universal war, fear of violent death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each person surrenders the right to self-government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sovereign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absolute, undivided, unlimited power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ORDERED FREEDOM TO RESISTANCE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State of nature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full freedom, already ordered by reason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conditional transfer, executive power only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Right of resistance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government that betrays its mandate can be replaced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NATURAL PEACE TO THE GENERAL WILL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State of nature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peaceful age, free of competition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transfer to an outside sovereign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General will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citizens gathered together deliberate the laws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LAWS COME FROM THE CITIZENS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Rousseau's model, the citizens' own assembly makes the laws, guided by the general will.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general will</a:t>
            </a:r>
            <a:pPr indent="0" marL="0">
              <a:lnSpc>
                <a:spcPct val="125000"/>
              </a:lnSpc>
              <a:buNone/>
            </a:pPr>
            <a:r>
              <a:rPr lang="en-US" sz="1750" dirty="0">
                <a:solidFill>
                  <a:srgbClr val="D8D6CF"/>
                </a:solidFill>
                <a:latin typeface="+mn-lt" pitchFamily="34" charset="0"/>
                <a:ea typeface="+mn-lt" pitchFamily="34" charset="-122"/>
                <a:cs typeface="+mn-lt" pitchFamily="34" charset="-120"/>
              </a:rPr>
              <a:t> aims at the common good; it differs from the will of all, the simple sum of each citizen's private interests.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WROTE LEVIATHAN AND THE SOCIAL CONTRACT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Hobbes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Leviathan, 1651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Universal war with no common power, a pact toward an absolute sovereign.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Locke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 Treatises, 1689</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Freedom already ordered by reason, a conditional pact and a right of resistance.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Rousseau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Social Contract, 1762</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Natural peace corrupted by society, laws from the general will of citizens.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DIFFERENT WAYS OF TRANSFERRING POWER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main difference between Hobbes's pact and Locke's?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Total surrender to a single sovereign, versus a conditional transfer with a right of resistance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identical, only the sovereign's name changes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Locke rules out any pact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quiz and flashcards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recaplica.com/en/history/social-contract-theory-hobbes-locke-rousseau/</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Contract Theory: What Hobbes, Locke, and Rousseau Argued — Recap</dc:title>
  <dc:subject>PptxGenJS Presentation</dc:subject>
  <dc:creator>Recaplica</dc:creator>
  <cp:lastModifiedBy>Recaplica</cp:lastModifiedBy>
  <cp:revision>1</cp:revision>
  <dcterms:created xsi:type="dcterms:W3CDTF">2026-10-12T04:02:31Z</dcterms:created>
  <dcterms:modified xsi:type="dcterms:W3CDTF">2026-10-12T04:02:31Z</dcterms:modified>
</cp:coreProperties>
</file>