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 in which Freud proposes reading a dream as a form of thinking that can be decoded. Freud writes that he composed it in 1899, while the Freud Museum London and the Internet Encyclopedia of Philosophy date the first publication to 1900.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Freud Museum London there are the underlying dream-thoughts, the latent content, and the wishes that live there turn up disguised in the dream we remember. That remembered dream is the manifest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figures do not clash, they date different moments, the writing and the publication. Freud recalls writing the book in 1899, the Freud Museum London and the IEP date the first publication to 1900, and both years have circulated ever since. In an exam either one works, provided you say what it refers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Freud describes the book as part of his own self-analysis, which began as a reaction to his father's death, the loss he calls the gravest in a man's life. The Internet Encyclopedia of Philosophy places the publication after a long stretch of self-analysis and treats the book as Freud's major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definitions come from the Freud Museum London. Wishes from the latent content reach the manifest content in disguise, and the work of interpretation tries to undo that disguise.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 of fixed meanings works precisely on the dream as we remember it, the level that line sets aside. It is one reason the manuals of dream symbolism do not lean on this book, even when they borrow its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Encyclopedia of Philosophy raises Karl Popper's criterion to explain why one current in the philosophy of science has disputed the scientific standing of the psychoanalytic theory of dreams. On that criterion a theory needs at least one observation that could prove it wrong; one that fits every observation stays outside 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dream as we remember it, the version that arrives on waking. A second question for the class, if that account is not the basis of Freud's theory, what is interpretation after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flashcards, the myths and the sources with direct links to the pages consulted.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Interpretation of Dreams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Freud, 1899, and the two layers of a dream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FREUD, 1899</a:t>
            </a:r>
            <a:endParaRPr lang="en-US" sz="1300" dirty="0"/>
          </a:p>
        </p:txBody>
      </p:sp>
      <p:sp>
        <p:nvSpPr>
          <p:cNvPr id="3" name="Shape 1"/>
          <p:cNvSpPr/>
          <p:nvPr/>
        </p:nvSpPr>
        <p:spPr>
          <a:xfrm>
            <a:off x="3149854" y="2474824"/>
            <a:ext cx="198765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lies behind a dream?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FATHER'S DEATH TO POPPER'S CRITERION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Written in 1899, published 1900</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Manifest and latent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 dream dictionary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Scientific standing in dispute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1899 AND 1900 DATE THE SAME BOOK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the writing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Freud says so in the preface to the third edition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publication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date quoted by the Freud Museum London and the IEP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FREUD STARTS THE STORY FROM A DEATH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His father dies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loss Freud calls the deepest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Years of self-analysis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long stretch, writes the IEP</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book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written in 1899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FREUD SEPARATES TWO LAYERS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Manifest content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dream as we recall it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METHOD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the theory's basis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Latent content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thoughts beneath it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METHOD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What the analyst looks for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Freud's theory looks for the thoughts that interpretation uncovers behind a dream.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Freudian dictionary of dream symbols exists.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By the Freud Museum London's account, Freud grounded his theory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thoughts that interpretation pulls out from behind a dream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POPPER AND FALSIFIABILITY</a:t>
            </a:r>
            <a:endParaRPr lang="en-US" sz="1300" dirty="0"/>
          </a:p>
        </p:txBody>
      </p:sp>
      <p:sp>
        <p:nvSpPr>
          <p:cNvPr id="3" name="Shape 1"/>
          <p:cNvSpPr/>
          <p:nvPr/>
        </p:nvSpPr>
        <p:spPr>
          <a:xfrm>
            <a:off x="503936" y="2106016"/>
            <a:ext cx="55332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observations would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refute the theory?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manifest content of a dream?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dream as we remember it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wishes the dream keeps hidden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symbol that recurs most often in the dream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concept map </a:t>
            </a:r>
            <a:pPr indent="0" marL="0">
              <a:buNone/>
            </a:pPr>
            <a:r>
              <a:rPr lang="en-US" sz="1700" b="1" dirty="0">
                <a:solidFill>
                  <a:schemeClr val="bg1"/>
                </a:solidFill>
                <a:latin typeface="+mn-lt" pitchFamily="34" charset="0"/>
                <a:ea typeface="+mn-lt" pitchFamily="34" charset="-122"/>
                <a:cs typeface="+mn-lt" pitchFamily="34" charset="-120"/>
              </a:rPr>
              <a:t>recaplica.com/en/history/sigmund-freud-interpretation-of-dreams/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Freud Museum London · Internet Encyclopedia of Philosophy · Freud, 1913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Sigmund Freud's Interpretation of Dreams: What It Is and How It Works — Recap</dc:title>
  <dc:subject>PptxGenJS Presentation</dc:subject>
  <dc:creator>Recaplica</dc:creator>
  <cp:lastModifiedBy>Recaplica</cp:lastModifiedBy>
  <cp:revision>1</cp:revision>
  <dcterms:created xsi:type="dcterms:W3CDTF">2026-10-16T03:16:25Z</dcterms:created>
  <dcterms:modified xsi:type="dcterms:W3CDTF">2026-10-16T03:16:25Z</dcterms:modified>
</cp:coreProperties>
</file>