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Psychoanalysis did not spring from a single insight of Freud's: it grew out of a clinical case, that of Anna O., and the method Josef Breuer devised to treat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question Breuer faced with Anna O. in late 1880: physical symptoms with no organic cause, which shifted once put into words under hypnosis.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Recap's path, from Freud's training to the break with Jung.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worked in close collaboration with Josef Breuer from the earliest years of his career, developing the first theories of psychoanalysis together with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Anna O. also jokingly called the method "chimney sweeping." Her real identity stayed hidden for over seventy years, until Ernest Jones's biography of Freud.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one of the most cited episodes of the case: a physical symptom, tied to a specific memory, that eased once the memory was put into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argued that even apparently irrational behavior deserves to be treated as something with a traceable cause, rather than dismissed as meaningless.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Freud was initially encouraged by followers such as Adler and Jung joining him, and says he felt let down when both later founded rival schools of thought.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Jung did not treat sexuality as the sole source of the libido, though it was not the only reason for the split. A second question for the class: why does Studies on Hysteria carry both Freud's and Breuer's names, if the treatment itself was Breuer's?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deck's closing slide, with the main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 and the Birth of Psychoanalysis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Breuer and Anna O. to the unconscious and free association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VIENNA, LATE 19TH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73113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paralyzed 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loosen up just by talking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FREUD'S TRAINING TO THE BREAK WITH JUNG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medical school to Breuer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of Anna O.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psychoanalysis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Meeting Jung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1856-1939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Sigmund Freud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1856-1939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in medicine, in Vienna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Graduates in medicine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ILLNESS TO THE TALKING CURE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symptoms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nervous cough, squint, paralysis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talking cure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Anna O. coined herself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Bertha Pappenheim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her real name, revealed only in 1953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EXPLAINING A SYMPTOM UNDER HYPNOSIS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symptom dissolved once it was put into words under hypnosis.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 O.'s refusal to drink liquids was traced,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hypnosis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to the disgust she felt watching her governess's dog drink from a glass.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BREUER'S METHOD TO FREUD'S THEORY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Studies on Hysteria, co-written with Breuer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Dreams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logic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free association, in Freud's view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be traced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irrational behavior has a cause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SURROUNDED FREUD IN THE EARLY YEARS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Josef Breuer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Freud's older colleague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describes his method to Freud in 1882 and 1883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Gustav Jung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Swiss psychiatrist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receives a collection of Freud's essays in 1906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Adler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among Freud's earliest followers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founds a rival school of thought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MUNICH, 1913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weighed most heavily in the break between Freud and Jung in 1913?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disagreement over sexuality's role in the libido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dispute over who had truly founded psychoanalysis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Rival books published on the same clinical cases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Freud and the birth of psychoanalysis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recaplica.com/en/history/sigmund-freud-and-the-birth-of-psychoanalysis/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 Encyclopedia of Philosophy · Encyclopedia.com · Psyche/Aeon · Freud Museum London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Sigmund Freud and the Birth of Psychoanalysis — Recap</dc:title>
  <dc:subject>PptxGenJS Presentation</dc:subject>
  <dc:creator>Recaplica</dc:creator>
  <cp:lastModifiedBy>Recaplica</cp:lastModifiedBy>
  <cp:revision>1</cp:revision>
  <dcterms:created xsi:type="dcterms:W3CDTF">2026-10-16T03:11:21Z</dcterms:created>
  <dcterms:modified xsi:type="dcterms:W3CDTF">2026-10-16T03:11:21Z</dcterms:modified>
</cp:coreProperties>
</file>