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Kierkegaard publishes the work in 1849 under the pseudonym Anti-Climacus; the Stanford Encyclopedia of Philosophy treats it as the clearest statement of his view of the self.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 Anti-Climacus that is exactly despair: a sickness of the spirit, a fault in how the self binds itself to itself.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Internet Encyclopedia of Philosophy places The Sickness Unto Death in Kierkegaard's «second authorship», alongside Works of Love (1847) and Practice in Christianity (1850).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Anti-Climacus makes a precise point: the self is not the relation itself, but the fact that the relation relates to itself. It is a synthesis of the infinite and the finite whose task is to become itself.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 Anti-Climacus the torment of despair lies precisely in never being able to die: it does not stop when the body does.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IEP also lists the form of someone who refuses their own self; defiance appears once despair becomes aware of why it refuses to be itself.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 Anti-Climacus the healthy self hides nothing from itself: it rests in the power that posited it, and that power is God.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right answer is the first: Anti-Climacus, built on purpose as the counterpart to Johannes Climacus. A second question for the class: why does Anti-Climacus describe despair as a continuous dying, rather than an actual death?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 Anti-Climacus the self is well only when it rests on God: without that ground, he writes, there is no self at all.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HISTORY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Sickness Unto Death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Despair, according to Anti-Climacus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PUBLISHED IN 1849, UNDER A PSEUDONYM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474824"/>
            <a:ext cx="5296865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happens when your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relation to yourself breaks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down?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THE BOOK TO ITS FORMS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work of psychology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the self is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Despair as sickness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Forms, and a way out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WORK OF «PSYCHOLOGY»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1849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year published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Under the pseudonym Anti-Climacus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works in the second authorship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With Works of Love and Practice in Christianity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SELF EXISTS ONLY BY RELATING TO ITSELF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959358" y="2843632"/>
            <a:ext cx="220614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 Anti-Climacus the self is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relation, not a thing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IT DOES NOT END WITH THE BODY'S DEATH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continuous dying that never reaches death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Anti-Climacus names despair this way: an anguished contradiction the body cannot resolve.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FORMS OF DESPAIR IN THE BOOK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Unaware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Does not know it has a self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 Anti-Climacus, this is the condition furthest removed from a spirit aware of itself.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Of possibility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Loses touch with necessity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Dreams up endless alternatives, never tested against anything real.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Of defiance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Wills to be itself without God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 Anti-Climacus this is the most extreme form, an open rebellion.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ANTI-CLIMACUS'S ANSWER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084781" y="2106016"/>
            <a:ext cx="1508201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frees the self from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despair?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TRY TO ANSWER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is credited as the author of The Sickness Unto Death?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Anti-Climacus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Johannes Climacus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Victor Eremita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SELF RESTS ONLY ON GOD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on Kierkegaard's despair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recaplica.com/en/history/sickness-unto-death-kierkegaard/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Stanford Encyclopedia of Philosophy · Internet Encyclopedia of Philosophy · The Sickness Unto Death (Anti-Climacus)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Sickness Unto Death: Kierkegaard's Concept of Despair — Recap</dc:title>
  <dc:subject>PptxGenJS Presentation</dc:subject>
  <dc:creator>Recaplica</dc:creator>
  <cp:lastModifiedBy>Recaplica</cp:lastModifiedBy>
  <cp:revision>1</cp:revision>
  <dcterms:created xsi:type="dcterms:W3CDTF">2026-10-14T05:32:29Z</dcterms:created>
  <dcterms:modified xsi:type="dcterms:W3CDTF">2026-10-14T05:32:29Z</dcterms:modified>
</cp:coreProperties>
</file>