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shipwreck is what remains of a sunken vessel, and it can become an archaeological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the 2001 UNESCO Convention, at least 100 years: that's the threshold set in Article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Convention was adopted in Paris on 2 November 2001 and entered into force on 2 January 2009, as set out in Article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search often starts in archives. Sonar sends out sound pulses and builds an image of the seabed; the magnetometer detects shifts in the magnetic field, useful for finding iron objects like cannonballs. Once a possible site turns up, remotely operated or autonomous vehicles get in close to explore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and the Institute of Nautical Archaeology, the 1960 Cape Gelidonya excavation, led by George Bass, was the first scientifically rigorous excavation of a shipwreck.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Photogrammetry merges thousands of overlapping photos, often shot from a remotely operated vehicle, into a 3D digital model of the site. Divers document with photos and video and take hand measurements with underwater slates. ROVs are uncrewed, steerable underwater robots that stream video to the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the UNESCO Convention's principles, in-situ preservation is listed as the first option to weigh. Materials submerged for decades, centuries or millennia need advanced stabilization once recovered, so they don't deteriorate.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Leaving artifacts on the seabed can be the choice that respects a site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Cape Gelidonya excavation, led by George Bass in 1960: the first time land-dig methods were adapted for the seabed. A second question for the class: why does the UNESCO Convention favor leaving wrecks where they 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sources to dig deeper.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Shipwreck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archaeologists study it underwater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100-YEAR MARK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63345" y="3212440"/>
            <a:ext cx="2373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must a wreck sit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underwater before it counts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heritage?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counts as a shipwreck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site gets found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studied underwater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after the dig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counts as a shipwreck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 years underwater, by international law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UNESCO CONVENTION, TWO 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Adopted in Paris, November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100-year threshold.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Entered into force, January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set out in its Article 27.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site gets found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Archives first, instruments second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ARCHIVE TO THE SEABED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Ship logs, wreck accounts, historical charts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Sonar and magnetometer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Seabed imagery, a signal from iron objects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Remotely operated vehicles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High-resolution video of the site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studied underwater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Since 1960, with the same rigor as a land dig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TURNING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1960, underwater archaeology became a science.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Turkish government invited George Bass to lead the excavation of the Cape Gelidonya wreck: the first time land-dig methods were adapted for the seabed.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TOOLS UNDERWATER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Photogrammetry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Merges thousands of photos into a 3D model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Rebuilds the site digitally, measurement by measurement.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Scuba diving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documentation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Photos, video and hand-taken measurements on the seabed.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ROV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Uncrewed underwater robot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 close and streams video to the surface.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the dig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Preservation, stabilization, publication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AN ARTIFACT ONCE FOUND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In-situ preservation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STAYS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seabed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CHOSEN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option to weigh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Recovery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GOES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the surface, then stabilized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NEEDS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Advanced conservation techniques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UNESCO Convention puts seabed preservation ahead of recovery.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Most shipwrecks stay on the seabed.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UNESCO Convention names in-situ preservation as the first option to weigh.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event do NOAA and the INA credit with the birth of maritime archaeology as a science?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adoption of the UNESCO Convention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Cape Gelidonya excavation, led by George Bass, in 1960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creation of the first marine sanctuary in 1975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recaplica.com/en/history/shipwreck/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NOAA · Institute of Nautical Archaeology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Shipwreck? How Archaeologists Study Them Underwater — Recap</dc:title>
  <dc:subject>PptxGenJS Presentation</dc:subject>
  <dc:creator>Recaplica</dc:creator>
  <cp:lastModifiedBy>Recaplica</cp:lastModifiedBy>
  <cp:revision>1</cp:revision>
  <dcterms:created xsi:type="dcterms:W3CDTF">2026-10-11T04:25:44Z</dcterms:created>
  <dcterms:modified xsi:type="dcterms:W3CDTF">2026-10-11T04:25:44Z</dcterms:modified>
</cp:coreProperties>
</file>