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shipwreck is what remains of a sunken vessel, and it can become an archaeological site.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the 2001 UNESCO Convention, at least 100 years: that's the threshold set in Article 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Convention was adopted in Paris on 2 November 2001 and entered into force on 2 January 2009, as set out in Article 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search often starts in archives. Sonar sends out sound pulses and builds an image of the seabed; the magnetometer detects shifts in the magnetic field, useful for finding iron objects like cannonballs. Once a possible site turns up, remotely operated or autonomous vehicles get in close to explore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NOAA and the Institute of Nautical Archaeology, the 1960 Cape Gelidonya excavation, led by George Bass, was the first scientifically rigorous excavation of a shipwreck.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Photogrammetry merges thousands of overlapping photos, often shot from a remotely operated vehicle, into a 3D digital model of the site. Divers document with photos and video and take hand measurements with underwater slates. ROVs are uncrewed, steerable underwater robots that stream video to the surface.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Among the UNESCO Convention's principles, in-situ preservation is listed as the first option to weigh. Materials submerged for decades, centuries or millennia need advanced stabilization once recovered, so they don't deteriorate.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the Cape Gelidonya excavation, led by George Bass in 1960: the first time land-dig methods were adapted for the seabed. A second question for the class: why does the UNESCO Convention favor leaving wrecks where they are?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the quiz, the flashcards and the sources to dig deeper.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Shipwreck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archaeologists study it underwater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100-YEAR MARK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263345" y="3212440"/>
            <a:ext cx="237322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long must a wreck sit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underwater before it counts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 heritage?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counts as a shipwreck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a site gets found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gets studied underwater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after the dig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UNESCO CONVENTION, TWO DATES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Adopted in Paris, November 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Sets the 100-year threshold.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Entered into force, January 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As set out in its Article 27.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ARCHIVE TO THE SEABED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130759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2918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Archives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Ship logs, wreck accounts, historical charts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Sonar and magnetometer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Seabed imagery, a signal from iron objects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Remotely operated vehicles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High-resolution video of the site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TURNING POINT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1960, underwater archaeology became a science.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Turkish government invited George Bass to lead the excavation of the Cape Gelidonya wreck: the first time land-dig methods were adapted for the seabed.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TOOLS UNDERWATER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Photogrammetry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Merges thousands of photos into a 3D model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Rebuilds the site digitally, measurement by measurement.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Scuba diving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Direct documentation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Photos, video and hand-taken measurements on the seabed.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ROV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Uncrewed underwater robot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Gets in close and streams video to the surface.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TO AN ARTIFACT ONCE FOUND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In-situ preservation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STAYS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the seabed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WHEN IT'S CHOSEN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first option to weigh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Recovery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 GOES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 the surface, then stabilized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NEEDS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Advanced conservation techniques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UNESCO Convention puts seabed preservation ahead of recovery.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 TURN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event do NOAA and the INA credit with the birth of maritime archaeology as a science?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adoption of the UNESCO Convention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Cape Gelidonya excavation, led by George Bass, in 1960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creation of the first marine sanctuary in 1975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A QUICK REVIEW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recaplica.com/en/history/shipwreck/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 · NOAA · Institute of Nautical Archaeology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Shipwreck? How Archaeologists Study Them Underwater — Recap</dc:title>
  <dc:subject>PptxGenJS Presentation</dc:subject>
  <dc:creator>Recaplica</dc:creator>
  <cp:lastModifiedBy>Recaplica</cp:lastModifiedBy>
  <cp:revision>1</cp:revision>
  <dcterms:created xsi:type="dcterms:W3CDTF">2026-10-11T04:25:44Z</dcterms:created>
  <dcterms:modified xsi:type="dcterms:W3CDTF">2026-10-11T04:25:44Z</dcterms:modified>
</cp:coreProperties>
</file>