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Arthur Schopenhauer, a German philosopher, was born in 1788 in Danzig and died in 1860 in Frankfurt. His main book is The World as Will and Representation.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where Schopenhauer starts. Kant had separated appearances from the thing in itself. Schopenhauer answers that the thing in itself is will, the innermost nature of the whole world.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 studied at Gottingen and Berlin and tried without success to build a university teaching career in Berlin. His father was a wealthy merchant and his mother later became a popular novelist.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Representation is the world Kant described, things as they show up for us. Will is the inner aspect of things, one and undivided, which Schopenhauer identifies with Kant's thing in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pessimism comes out of this account of the world. Everyday life, for Schopenhauer, is violent and frustrating, and the single will tears itself apart through the many individuals.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Aesthetic experience offers a respite from the cycle of craving and suffering. Schopenhauer's moral maxim asks us to injure nobody and to give others whatever help we can. In asceticism he locates salvation.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Stanford Encyclopedia reads Schopenhauer's account of intelligible character alongside Nietzsche's injunction to become what one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will is an aimless force, with neither consciousness nor goal, at work throughout nature. Second question, why does Schopenhauer say that the world is will and representation at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page has the concept map, the flashcards and the full list of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Schopenhauer</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Will, pessimism and the ways out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DECEMBER 1818</a:t>
            </a:r>
            <a:endParaRPr lang="en-US" sz="1300" dirty="0"/>
          </a:p>
        </p:txBody>
      </p:sp>
      <p:sp>
        <p:nvSpPr>
          <p:cNvPr id="3" name="Shape 1"/>
          <p:cNvSpPr/>
          <p:nvPr/>
        </p:nvSpPr>
        <p:spPr>
          <a:xfrm>
            <a:off x="3149854" y="2106016"/>
            <a:ext cx="329245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lies underneath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things we see?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1788 TO NIETZSCHE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Danzig to Frankfurt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Will and representation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Art, compassion, asceticism</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he left behind</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BORN IN 1788</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Arthur Schopenhauer</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1788-1860</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1788</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Danzig, a city now in Poland</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1818</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prints his main book, which finds no readers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1833</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settles in Frankfurt am Main</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1860</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on 21 September, in Frankfurt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KANT STOPPED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Representation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world of appearances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 LIKE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many, and describable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Will</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thing in itself</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 LIKE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single, and blind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Schopenhauer holds that the world is will and representation at once.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WHY SCHOPENHAUER IS CALLED A PESSIMIST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world has no plan and no purpose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ground of things 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endless striving</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blind urge, and existence stays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constant tension</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PLATO'S IDEAS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Art</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way</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you forget your own individuality</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BASIS OF MORALITY</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Compassion</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way</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the world's suffering as your own</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RENUNCIATION</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Asceticism</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a:t>
            </a:r>
            <a:pPr indent="0" marL="0">
              <a:buNone/>
            </a:pPr>
            <a:r>
              <a:rPr lang="en-US" sz="1600" b="1" dirty="0">
                <a:solidFill>
                  <a:schemeClr val="accent1"/>
                </a:solidFill>
                <a:latin typeface="+mj-lt" pitchFamily="34" charset="0"/>
                <a:ea typeface="+mj-lt" pitchFamily="34" charset="-122"/>
                <a:cs typeface="+mj-lt" pitchFamily="34" charset="-120"/>
              </a:rPr>
              <a:t> way</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denial of the will to live</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KANT, PLATO, NIETZSCHE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Immanuel Kant</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thing in itself comes from him</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Schopenhauer identifies Kant's thing in itself with will.</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Plato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Ideas that art communicates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For Schopenhauer art reaches as far as Plato's Ideas.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750" b="1" dirty="0">
                <a:solidFill>
                  <a:schemeClr val="tx1"/>
                </a:solidFill>
                <a:latin typeface="+mj-lt" pitchFamily="34" charset="0"/>
                <a:ea typeface="+mj-lt" pitchFamily="34" charset="-122"/>
                <a:cs typeface="+mj-lt" pitchFamily="34" charset="-120"/>
              </a:rPr>
              <a:t>Friedrich Nietzsche</a:t>
            </a:r>
            <a:endParaRPr lang="en-US" sz="17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Took up the legacy</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He subordinated science to art and was marked by the denial of the will.</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OVER TO YOU</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is the will, for Schopenhauer?</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An aimless force, without awareness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capacity to choose consciously</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urge to know the laws of the world</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KEEP GOING ON RECAPLICA</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The full Recap, with quiz and map </a:t>
            </a:r>
            <a:pPr indent="0" marL="0">
              <a:buNone/>
            </a:pPr>
            <a:r>
              <a:rPr lang="en-US" sz="1700" b="1" dirty="0">
                <a:solidFill>
                  <a:schemeClr val="bg1"/>
                </a:solidFill>
                <a:latin typeface="+mn-lt" pitchFamily="34" charset="0"/>
                <a:ea typeface="+mn-lt" pitchFamily="34" charset="-122"/>
                <a:cs typeface="+mn-lt" pitchFamily="34" charset="-120"/>
              </a:rPr>
              <a:t>recaplica.com/en/history/schopenhauer-world-as-will-and-representation/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Internet Encyclopedia of Philosophy · Encyclopedia.com</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Schopenhauer: who he was and what he argued, from will to pessimism — Recap</dc:title>
  <dc:subject>PptxGenJS Presentation</dc:subject>
  <dc:creator>Recaplica</dc:creator>
  <cp:lastModifiedBy>Recaplica</cp:lastModifiedBy>
  <cp:revision>1</cp:revision>
  <dcterms:created xsi:type="dcterms:W3CDTF">2026-10-14T02:26:50Z</dcterms:created>
  <dcterms:modified xsi:type="dcterms:W3CDTF">2026-10-14T02:26:50Z</dcterms:modified>
</cp:coreProperties>
</file>