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unfinished treatise by Arthur Schopenhauer, published only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Schopenhauer, yes, and that's exactly the treatise's subject: eristic dialectic is the art of disputing so as to come out on top, regardless of whether you're actually right or wrong on the merits.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over a century readers knew only Frauenstädt's 1864 version; a philologically reliable German text arrived only after 1966, edited by Arthur Hübscher.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detail that unsettles: the author of the most cynical catalogue on disputation would not put it in print, because teaching people to win per fas et nefas, by fair means or foul, disgusted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opens the treatise by noting that philosophers spent a long time on the rules of logic but left this darker art, the dialectic of disputation, almost entirely unexplored.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Schopenhauer presents it as the extreme resort of someone out of arguments: once the reasons run out, what's left is attacking the person instead of the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figures that frame the work: 38 stratagems handed down (in the manuscript Schopenhauer refers to about forty, so the list stayed unfinished) and 1864 as the year of the first edition, four years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The 36 Stratagems belong to the Chinese tradition of military and political tactics; Schopenhauer's treatise comes from Germany a century later and deals with verbal disputes. Second question for the class: why would an author write a catalogue of rhetorical tricks and then refuse to publish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also covers Schopenhauer's philosophy as a whole, starting from the system of The World as Will and Representation.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Art of Being Right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Schopenhauer's stratagems for winning an argument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WINNING WITHOUT BEING RIGHT</a:t>
            </a:r>
            <a:endParaRPr lang="en-US" sz="1300" dirty="0"/>
          </a:p>
        </p:txBody>
      </p:sp>
      <p:sp>
        <p:nvSpPr>
          <p:cNvPr id="3" name="Shape 1"/>
          <p:cNvSpPr/>
          <p:nvPr/>
        </p:nvSpPr>
        <p:spPr>
          <a:xfrm>
            <a:off x="503936" y="2843632"/>
            <a:ext cx="52996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win an argument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being right?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MANUSCRIPT TO DISPUTE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manuscript left in a drawer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Logic has rules; disputing rarely does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few stratagems up close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 who refused to sign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MANUSCRIPT TO BOOK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Art of Being Right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1830 - 1864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Schopenhauer writes the 46-page manuscript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 dies without having published it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Frauenstädt publishes it among his papers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Hübscher edits the definitive critical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PUBLISHED FOUR YEARS AFTER HIS DEATH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Schopenhauer wrote the treatise, then refused to publish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German-language account says that the purely competitive aim of disputation, winning regardless of the truth, disgusted Schopenhauer himself.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OPPOSITE GOALS, TRUTH OR VICTORY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Logic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correct deductions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STANDARD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truth of the reasoning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Eristic dialectic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winning the dispute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STANDARD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coming out on top, whatever the merits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Logic's rules are centuries old; disputing's are almost never written down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LAST RESORT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When losing, what's left is the personal insult.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Stratagem number 38, the last on the list, is resorting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 insult</a:t>
            </a:r>
            <a:pPr indent="0" marL="0">
              <a:lnSpc>
                <a:spcPct val="125000"/>
              </a:lnSpc>
              <a:buNone/>
            </a:pPr>
            <a:r>
              <a:rPr lang="en-US" sz="1750" dirty="0">
                <a:solidFill>
                  <a:srgbClr val="D8D6CF"/>
                </a:solidFill>
                <a:latin typeface="+mn-lt" pitchFamily="34" charset="0"/>
                <a:ea typeface="+mn-lt" pitchFamily="34" charset="-122"/>
                <a:cs typeface="+mn-lt" pitchFamily="34" charset="-120"/>
              </a:rPr>
              <a:t>s when the opponent is winning the dispute on its merits: Schopenhauer calls it the Argumentum ad personam.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NUMBERS FROM THE TREATISE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stratagems listed</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with its countermove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first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posthumous, edited by Frauenstädt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Is The Art of Being Right the same book as the Chinese 36 Stratagems?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same author under two different titles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two works from different traditions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Yes, Schopenhauer translated the Chinese text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recaplica.com/en/history/schopenhauer-art-of-being-right/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EN · Wikisource · Wikipedia DE · Wikipedia IT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Art of Being Right: Schopenhauer's 38 Stratagems — Recap</dc:title>
  <dc:subject>PptxGenJS Presentation</dc:subject>
  <dc:creator>Recaplica</dc:creator>
  <cp:lastModifiedBy>Recaplica</cp:lastModifiedBy>
  <cp:revision>1</cp:revision>
  <dcterms:created xsi:type="dcterms:W3CDTF">2026-10-14T02:42:01Z</dcterms:created>
  <dcterms:modified xsi:type="dcterms:W3CDTF">2026-10-14T02:42:01Z</dcterms:modified>
</cp:coreProperties>
</file>