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Scholasticism is the teaching method born in monasteries and cathedral schools, later practiced at the universities of Paris and Oxford.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the disputatio: a question posed at the start, arguments for, objections, and a final answer that refutes each one in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stages to understand how scholasticism began, how it worked, and how it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Medieval philosophizing begins within religious walls, first monasteries and then cathedral schools. Paris becomes the center of Latin philosophy in the 12th century partly because its authorities allow several competing schools instead of running just one; by around 1200 those schools have become a university, and an Oxford university takes shape in the same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the Islamic tradition, Avicenna holds the top spot, with effects reaching Jewish and Latin thought as well; Averroes, read in translation, becomes the go-to commentator for Jewish and Christian scholars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his student years in Naples, Aquinas settles on Dominican life. His order's superiors then send him to Paris, where between 1245 and 1248 he finds in Albert the Great an ideal guide: the leading figure of a program fusing Christian theology with Greek and Arabic philosophy.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1277 condemnation and Ockham's nominalism mark an internal chapter; Latin universities keep practicing this method for a long time after.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stages of the 14th-century fracture: the bishop of Paris's edict in 1277, Duns Scotus rejecting the Aristotelian account of modality, and William of Ockham's death in 1347, with his view that only concepts in the mind deserve the name universal.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Ockham only the concept in the mind and the word expressing it count: no separate 'catness,' just individual cats that resemble each other. Second question for the class: why didn't the 1277 condemnation stop scholasticism?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stays available on the site, with a concept map, quiz and flashcards for whenever a review is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Scholasticism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1200s to the 1300s, between Aristotle and the universities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PARIS, AROUND 1200</a:t>
            </a:r>
            <a:endParaRPr lang="en-US" sz="1300" dirty="0"/>
          </a:p>
        </p:txBody>
      </p:sp>
      <p:sp>
        <p:nvSpPr>
          <p:cNvPr id="3" name="Shape 1"/>
          <p:cNvSpPr/>
          <p:nvPr/>
        </p:nvSpPr>
        <p:spPr>
          <a:xfrm>
            <a:off x="503936" y="3212440"/>
            <a:ext cx="150149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did a classroom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teach someone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think, in the 1200s?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9TH CENTURY TO THE UNIVERSITIES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origins, in monasteries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Aristotle reaches Latin readers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disputatio method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14th-century turn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MONASTERIES TO PARIS AND OXFORD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9th-11th centuries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Monastic and cathedral schools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12th century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More competing schools in Paris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Around 1200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Paris and Oxford become universities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READING ARISTOTLE IN ARABIC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Avicenna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foremost Arabic philosopher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INFLUENCE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Central to Islamic theology, read by Jews and Latins too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Averroes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Author of detailed commentaries on Aristotle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INFLUENCE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Valuable for Jewish and Christian scholars, read in translation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Arabic philosophers, both translated into Latin in the 12th and 13th centuries.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IN PARIS, FROM 1245 TO 1248</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Thomas Aquinas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Around 1225-1274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Naples</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Chooses Dominican life during his university years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1245-1248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Trains under Albert the Great in Paris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1274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Year of his death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BETWEEN 1277 AND 1347</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Scholasticism survives the 1300s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1277 condemnation and Ockham's nominalism mark an internal fracture; Latin universities nonetheless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keep cultivating this way of thinking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 long time afterward.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1277 AND 1347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1277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Paris edict</a:t>
            </a:r>
            <a:pPr indent="0" marL="0">
              <a:lnSpc>
                <a:spcPct val="120000"/>
              </a:lnSpc>
              <a:buNone/>
            </a:pPr>
            <a:r>
              <a:rPr lang="en-US" sz="1500" dirty="0">
                <a:solidFill>
                  <a:schemeClr val="tx2"/>
                </a:solidFill>
                <a:latin typeface="+mn-lt" pitchFamily="34" charset="0"/>
                <a:ea typeface="+mn-lt" pitchFamily="34" charset="-122"/>
                <a:cs typeface="+mn-lt" pitchFamily="34" charset="-120"/>
              </a:rPr>
              <a:t>: Among its targets, the positions of Siger of Brabant and Boethius of Dacia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1347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Ockham dies</a:t>
            </a:r>
            <a:pPr indent="0" marL="0">
              <a:lnSpc>
                <a:spcPct val="120000"/>
              </a:lnSpc>
              <a:buNone/>
            </a:pPr>
            <a:r>
              <a:rPr lang="en-US" sz="1500" dirty="0">
                <a:solidFill>
                  <a:schemeClr val="tx2"/>
                </a:solidFill>
                <a:latin typeface="+mn-lt" pitchFamily="34" charset="0"/>
                <a:ea typeface="+mn-lt" pitchFamily="34" charset="-122"/>
                <a:cs typeface="+mn-lt" pitchFamily="34" charset="-120"/>
              </a:rPr>
              <a:t>: His principle remains: no more entities than strictly necessary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For William of Ockham, what actually exists when we say 'cat'?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Only universal concepts in the mind and terms in language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universal entity that exists independently of individual cats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idea separate from the sensible world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Revisit the map, quiz and flashcards on the site </a:t>
            </a:r>
            <a:pPr indent="0" marL="0">
              <a:buNone/>
            </a:pPr>
            <a:r>
              <a:rPr lang="en-US" sz="1700" b="1" dirty="0">
                <a:solidFill>
                  <a:schemeClr val="bg1"/>
                </a:solidFill>
                <a:latin typeface="+mn-lt" pitchFamily="34" charset="0"/>
                <a:ea typeface="+mn-lt" pitchFamily="34" charset="-122"/>
                <a:cs typeface="+mn-lt" pitchFamily="34" charset="-120"/>
              </a:rPr>
              <a:t>recaplica.com/en/history/scholasticism/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Scholasticism? Origins and the 14th-Century Turn — Recap</dc:title>
  <dc:subject>PptxGenJS Presentation</dc:subject>
  <dc:creator>Recaplica</dc:creator>
  <cp:lastModifiedBy>Recaplica</cp:lastModifiedBy>
  <cp:revision>1</cp:revision>
  <dcterms:created xsi:type="dcterms:W3CDTF">2026-10-11T04:25:44Z</dcterms:created>
  <dcterms:modified xsi:type="dcterms:W3CDTF">2026-10-11T04:25:44Z</dcterms:modified>
</cp:coreProperties>
</file>