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Florentine painter born in 1444 or 1445 and who died in 1510, trained in Filippo Lippi's workshop and tied to the Medici family for almost his entire life.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His real name was Alessandro, called Sandro, di Mariano Filipepi. Botticelli was a nickname inherited from his older brother Giovanni, known as "Botticello."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gives "1444 or 1445," the National Gallery "about 1445" — neither source settles on one single date.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link to Poliziano's poetry stays indirect, and that is as far as the sources go — they never use the textbook term "Neoplatonism."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Primavera's full meaning remains a mystery even for the Uffizi, who still describe it as a celebration of love, peace and prosperity.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dates follow Treccani and the official Uffizi catalogue entries.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Uffizi themselves call it "an early identification," a critical tradition that built up around the painting over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Nine years separate the two dates, according to the same Uffizi sources' chronology.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speaks of "a dramatic religiosity" in the last works, tied to the preaching of Girolamo Savonarola.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Answer, at the Uffizi, in Florence. Second question for the class, which family did Botticelli work for almost his entire life? Answer, the Medici.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sources, with links, are at the bottom of the Recap on the site.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Botticelli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Life, style and works of Quattrocento Florence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REAL NAME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51180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 we call him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Botticelli?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THIS RECAP COVERS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 training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Medici connection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works and the style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late period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 training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Filippo Lippi's workshop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SANDRO BOTTICELLI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Alessandro di Mariano Filipepi, known as Botticelli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1444 or 1445 - 1510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1444/45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Florence, the exact year is uncertain in the sources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training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Joins Filippo Lippi's workshop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1481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Frescoes in the Sistine Chapel, in the Vatican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1510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 in Florence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Medici connection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Patrons and the culture of their circle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PEOPLE AROUND BOTTICELLI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Filippo Lippi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workshop master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 trains Botticelli as a painter, according to Treccani and the National Gallery.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Medici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His main patrons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Botticelli works for the family for nearly his whole life, according to the National Gallery.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Agnolo Poliziano</a:t>
            </a:r>
            <a:endParaRPr lang="en-US" sz="20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poet of the Medici circle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His poetry sits close to the subjects of the paintings, according to Treccani and the Uffizi.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works and the style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Line, color, mythology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 THE UFFIZI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Primavera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1480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about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Love, peace, prosperity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 THE UFFIZI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Birth of Venus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1485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about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Venus, a symbol of beauty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THE VATICAN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Sistine Chapel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1481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Frescoes commissioned by the pope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WORKS OVER TIME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about 1480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Primavera, painted in Florence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1481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Frescoes in the Sistine Chapel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about 1485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Birth of Venus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FACE OF VENUS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a portrait from life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Simonetta Vespucci died in 1476, nine years before the Birth of Venus, dated by the Uffizi to about 1485 — the identification arose after her death.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DATES SIDE BY SIDE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1476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death of Simonetta Vespucci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1485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about, dating of the Birth of Venus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late period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Savonarola's shadow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SUBJECTS BEFORE AND AFTER SAVONAROLA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mythological works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SUBJECT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Venus, Primavera, pagan themes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MOOD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Soft lines, serene scenes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last works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SUBJECT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Religious themes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MOOD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Dramatic religiosity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Savonarola's preaching changes the subjects, according to Treccani.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are the Primavera and the Birth of Venus today?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At the Uffizi, in Florence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At the Louvre, in Paris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 the Vatican Museums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Botticelli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recaplica.com/en/history/sandro-botticelli-life-and-works/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National Gallery · Uffizi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Botticelli: Life, Style and Major Paintings — Recap</dc:title>
  <dc:subject>PptxGenJS Presentation</dc:subject>
  <dc:creator>Recaplica</dc:creator>
  <cp:lastModifiedBy>Recaplica</cp:lastModifiedBy>
  <cp:revision>1</cp:revision>
  <dcterms:created xsi:type="dcterms:W3CDTF">2026-09-30T12:52:15Z</dcterms:created>
  <dcterms:modified xsi:type="dcterms:W3CDTF">2026-09-30T12:52:15Z</dcterms:modified>
</cp:coreProperties>
</file>