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Florentine painter born in 1444 or 1445 and who died in 1510, trained in Filippo Lippi's workshop and tied to the Medici family for almost his entire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 real name was Alessandro, called Sandro, di Mariano Filipepi. Botticelli was a nickname inherited from his older brother Giovanni, known as "Botticello."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gives "1444 or 1445," the National Gallery "about 1445" — neither source settles on one single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link to Poliziano's poetry stays indirect, and that is as far as the sources go — they never use the textbook term "Neoplatonism."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Primavera's full meaning remains a mystery even for the Uffizi, who still describe it as a celebration of love, peace and prosperity.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dates follow Treccani and the official Uffizi catalogue entries.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Uffizi themselves call it "an early identification," a critical tradition that built up around the painting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at the Uffizi, in Florence. Second question for the class, which family did Botticelli work for almost his entire life? Answer, the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Life, style and works of Quattrocento Florence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NAME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1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call him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training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Medici connection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and the style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period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SANDRO BOTTICELLI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di Mariano Filipepi, known as Botticelli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 or 1445 - 1510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1444/45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Florence, the exact year is uncertain in the sources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training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Filippo Lippi's workshop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in the Sistine Chapel, in the Vatican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Florence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BOTTICELLI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Lippi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workshop master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trains Botticelli as a painter, according to Treccani and the National Gallery.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Medici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main patrons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works for the family for nearly his whole life, according to the National Gallery.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Agnolo Poliziano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of the Medici circle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poetry sits close to the subjects of the paintings, according to Treccani and the Uffizi.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UFFIZI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Primavera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about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Love, peace, prosperity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UFFIZI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Birth of Venus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about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Venus, a symbol of beauty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VATICAN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Sistine Chapel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commissioned by the pope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OVER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1480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Primavera, painted in Florence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Frescoes in the Sistine Chapel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1485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of Venus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FACE OF VENUS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portrait from life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Simonetta Vespucci died in 1476, nine years before the Birth of Venus, dated by the Uffizi to about 1485 — the identification arose after her death.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are the Primavera and the Birth of Venus today?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 the Uffizi, in Florence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 the Louvre, in Paris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Vatican Museums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Botticelli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recaplica.com/en/history/sandro-botticelli-life-and-works/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· Uffizi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Botticelli: Life, Style and Major Paintings — Recap</dc:title>
  <dc:subject>PptxGenJS Presentation</dc:subject>
  <dc:creator>Recaplica</dc:creator>
  <cp:lastModifiedBy>Recaplica</cp:lastModifiedBy>
  <cp:revision>1</cp:revision>
  <dcterms:created xsi:type="dcterms:W3CDTF">2026-09-30T12:52:15Z</dcterms:created>
  <dcterms:modified xsi:type="dcterms:W3CDTF">2026-09-30T12:52:15Z</dcterms:modified>
</cp:coreProperties>
</file>