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Romanticism in art moves the center of gravity away from classical restraint and toward personal feeling and nature experienced as a force larger than any individual. Today we look at the sublime, the three national schools, and the link with Neoclassicism.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Edmund Burke's 1757 theory, as Tate frames it, the sublime is the strongest emotion the mind can feel, tied to what is terrible or acts like terror: in painting, Turner's sea storms and Fuseli's history paintings embody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Burke defines the sublime as the strongest emotion the mind can feel. Tate places the peak of Romanticism between roughly 1780 and 1830, while noting its influence carried on past that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subject is a barefoot monk by the sea, with gulls circling around him. Critic Heinrich von Kleist called the solitary figure the only sign of life in an immensity that felt like the kingdom of death. The composition splits into three horizontal bands — land, sea, sky — a starkness that shocked Friedrich's contemporaries. The two canvases now hang side by side at the Alte Nationalgalerie in Berlin.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Turner finished the painting in 1839, dedicating it to a warship made obsolete by 1838 and towed along the Thames to be broken up. The National Gallery links the blazing sunset in the background to a larger shift, from the age of sail to the age of steam. Turner paired the work with lines adapted from a poem by Thomas Campbell.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about 150 survivors left on the raft, only 15 were still alive after roughly 12 days. The Louvre notes that the pyramidal layout and precise drawing are of classical ascendancy, while the livid light on the emaciated bodies of the dead and the living is already Romantic.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national schools, three different accents on the same movement: solitude against nature in Germany, landscape and vision in Britain, current events and politics in France.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Louvre states this directly: the figure of Liberty combines the features of a Greek goddess with those of a vivid, living woman.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Turner paints nature as a threat, Friedrich paints a man alone in front of it, and Delacroix turns a street uprising into an allegory — close contemporaries pulling the same label in different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Three Glorious Days of July 1830, per the Louvre. Follow-up for the class: which element of Géricault's Raft of the Medusa still carries a classical imprint, per the Louvre? (the pyramidal composition and precise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myths, a quiz, flashcards and a concept map to review the three schools of Romantic painting.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Romanticism in Art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Nature, feeling and Europe's schools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843632"/>
            <a:ext cx="22586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makes a painting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sublime?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sublime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German school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British school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French school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sublime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emotion theorized in 1757, before anyone painted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IDEA BORN IN 1757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Burke's essay on the sublime</a:t>
            </a:r>
            <a:pPr indent="0" marL="0">
              <a:lnSpc>
                <a:spcPct val="120000"/>
              </a:lnSpc>
              <a:buNone/>
            </a:pPr>
            <a:r>
              <a:rPr lang="en-US" sz="1500" dirty="0">
                <a:solidFill>
                  <a:schemeClr val="tx2"/>
                </a:solidFill>
                <a:latin typeface="+mn-lt" pitchFamily="34" charset="0"/>
                <a:ea typeface="+mn-lt" pitchFamily="34" charset="-122"/>
                <a:cs typeface="+mn-lt" pitchFamily="34" charset="-120"/>
              </a:rPr>
              <a:t>: ties the sublime to what is terrible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1780-1830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peak of Romanticism, per Tate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influence beyond that window too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German school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figure, one vast sea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CANVAS SPLIT INTO THREE BANDS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it was shown at the Berlin Academy</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alongside The Abbey in the Oakwood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1808-1810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years the painting was made</a:t>
            </a:r>
            <a:pPr indent="0" marL="0">
              <a:lnSpc>
                <a:spcPct val="120000"/>
              </a:lnSpc>
              <a:buNone/>
            </a:pPr>
            <a:r>
              <a:rPr lang="en-US" sz="1500" dirty="0">
                <a:solidFill>
                  <a:schemeClr val="tx2"/>
                </a:solidFill>
                <a:latin typeface="+mn-lt" pitchFamily="34" charset="0"/>
                <a:ea typeface="+mn-lt" pitchFamily="34" charset="-122"/>
                <a:cs typeface="+mn-lt" pitchFamily="34" charset="-120"/>
              </a:rPr>
              <a:t>: 171.5×110 centimeters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British school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Landscape, vision, and a ship sailing off</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HARBOR TO SCRAPYARD, IN 1838</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Trafalgar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Temeraire had fought there in 1805</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Sheerness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Kent, the warship leaves port</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Up the Thames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towed toward London, in 1838</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Rotherhithe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southeast London, bound for the breakers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French school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Current events and politics enter the Salon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SHIPWRECK TO MUSEUM, IN TEN YEARS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Théodore Géricault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1791 – 1824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frigate Méduse wrecks, on 2 July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1818-1819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Géricault paints The Raft of the Medusa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painting is shown at the Paris Salon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display at the Louvre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GERMANY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Friedrich</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1808-1810</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Monk by the Sea, three horizontal bands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BRITAIN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J.M.W. Turner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1839</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Fighting Temeraire, a ship's last voyage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FRANCE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Géricault/Delacroix</a:t>
            </a:r>
            <a:endParaRPr lang="en-US" sz="19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1819-1830</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Raft of the Medusa, then the 1830 uprising</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Delacroix's Liberty isn't about 1789</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painting shows the Paris uprising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July 1830</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French Revolution.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FACES OF THE SAME MOVEMENT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Turner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sublime of storms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English painter, sea storms and mountain scenes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Friedrich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solitude against nature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German painter, lone figures in vast landscapes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Delacroix</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political allegory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French painter, Liberty as goddess and as a real woman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Delacroix's Liberty Leading the People actually show?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Paris uprising of July 1830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French Revolution of 1789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storming of the Bastille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recaplica.com/en/history/romanticism-in-art/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Tate · Louvre · Alte Nationalgalerie · National Gallery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Romanticism in Art? Period, Style and National Schools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