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begins in 27 BC, when Octavian takes the name Augustus and becomes the first emperor. Over the following two centuries the Pax Romana holds together a territory of up to 100 million people; the high point is Trajan's reign, then come the third-century crisis, the split and, in 476, the deposition of the last western emperor. Today we will look at the birth, the peak, the glue that held fifty countries together and the fall, with the half that did not fall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does not start with a conquest but with a change of regime from within: in 27 BC Octavian, Julius Caesar's great-nephew and adopted son, becomes Rome's first emperor and takes the name Augustus. The state already existed, so did the provinces; what changes is who decides. It is a gradual, almost quiet transition, and that is precisely why it works: there is no morning on which Romans wake up inside a system they do not recognise.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Senate grants Augustus authority over the provinces and tribunician power, which lets him pass laws through the popular assemblies: on paper two distinct powers, in practice control of the state. The institutions of the Republic formally stay in place, magistrates are still elected and the Senate still meets, but the final say belongs to one person. Augustus rules until AD 14; ancient writers passed down the line that he found Rome a city of brick and left it a city of marble.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AD 96 and 180 five rulers succeed one another, the ones historians call the Five Good Emperors: Nerva, Trajan, Hadrian, Antoninus Pius and Marcus Aurelius. It is the stretch of Roman history when the empire is at its largest and most stable. Nerva opens the run of successions by adoption; Hadrian, from 122, builds the Wall in Britain; Marcus Aurelius fights wars on the Danube, and with his death the Pax Romana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on 18 September AD 53, Trajan is the first emperor who does not come from Italy, which already says something about how the empire worked. Conquered Dacia is absorbed and resettled with Roman colonists, roughly modern Romania. The Dacian spoils pay for Trajan's Forum, dedicated in 112, and for Trajan's Column the year after, thirty metres of marble up which a spiral frieze tells the Dacian campaigns, with the emperor's ashes buried at its base. No successor will push the borders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AD 100, on the most generous estimates, up to a hundred million people lived inside the empire, on territory that today belongs to some fifty different states; it is an upper bound, and scholarly estimates of the imperial population vary widely. In the second century the limes, the frontier line, ran for more than five thousand kilometres, one continuous arc starting in northern Britain, crossing Europe and carrying on to the Near East and the deserts of North Africa. Governing something like that, with no telephones and no engines, took more than military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glue was not only the legions: the network of roads and harbours, eventually passing 120,000 kilometres of public roadway, and the legal tools counted at least as much. In AD 212 Caracalla's Constitutio Antoniniana granted citizenship to every free inhabitant, erasing the distinction between Italians and provincials; the stated motive was equality, the practical one was fiscal, and a citizen costs less to govern than a subject costs to garrison. Cities repeated the same template everywhere: the Colosseum, officially the Flavian Amphitheatre, opened in AD 80 under Titus with a hundred days of games, and the nickname comes from a colossal statue that once stood beside it, not from its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living in it did not see themselves as a new empire at all: they called their state the Roman Empire and themselves Romans. Byzantine is a label scholars coined after the fact, handy for us but unknown to the people living there. On 29 May 1453 the Ottoman sultan Mehmed II takes the city; the last emperor, Constantine XI Palaiologos, dies in the fighting on the walls.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Roman Empire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Augustus to the half that did not fall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an empire begin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birth without a battle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peak, from Nerva to Trajan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held it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and the other half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CHANGES IN 27 BC?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Republic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Spread across elected magistracies and the Senate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Magistrates elected, the Senate meets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Empire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one person's hands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Still in place, but only formally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final say belongs to one person.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NERVA TO MARCUS AURELIUS, AD 96-180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Trajan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the greatest extent</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Antoninus Pius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the quietest reign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adoption begins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Hadrian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consolidates the frontiers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Marcus Aurelius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the last of the five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FURTHEST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Trajan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AD 98 – 117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at Italica, near modern Seville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campaigns break the Dacia of King Decebalus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Annexes Armenia and Mesopotamia, as far as Ctesiphon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 his death the borders reach the Caspian Sea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GOVERNING WITH NO TELEPHONES AND NO ENGINES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people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inside the empire around AD 100, on the highest estimates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of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continuous arc from Britain to the African deserts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imperial territory is now divided among them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NETWORK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roads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Five centuries of building, from the Via Appia 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LAW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Citizenship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Extended to every free inhabitant by Caracalla's edict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TEMPLATE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cities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seats</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Colosseum, a model repeated in hundreds of towns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Only the Western Empire ended in 476.</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eastern half carried on with its capital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Constantinople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until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May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nearly another thousand years.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recaplica.com/en/history/roman-empire/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 Empire: rise, peak and fall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