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Marcus Fabius Quintilian was a Roman rhetorician born in Spain, at Calagurris, between 35 and 40 CE. He taught rhetoric in Rome and wrote the Institutio Oratoria.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Quintilian, no: technical skill alone is not enough, a solid moral character is also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was the first teacher of rhetoric in Rome to receive a state salary, granted by Vespasian, and later also the honor of consular rank.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complete manuscript was lost through the Middle Ages and circulated only in incomplete form, until Poggio Bracciolini found it at St. Gall.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phrase vir bonus dicendi peritus, an honest man skilled in speaking, goes back to Cato; Quintilian reuses it at the opening of Book XII.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third book onward the work covers rhetorical doctrine proper; Book XII leaves technique, already covered, for moral character.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Quintilian, language training starts with the choice of a nurse, long before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first: Quintilian suggested making study feel like play, and if the child refused to learn, teaching the same lesson to another child, for the competition.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Quintilian was the first teacher of rhetoric in Rome paid by the state and the author of the only ancient treatise on pedagogy to survive complete.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Quintilian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Rome's Model for Educating the Complete Orator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451299" y="2843632"/>
            <a:ext cx="32773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complete orator just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someone who speaks well?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CALAGURRIS TO BOOK XII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Quintilian's life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Institutio Oratoria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 bonus dicendi peritus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teaching method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MARCUS FABIUS QUINTILIAN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Marcus Fabius Quintilian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between 35 and 40 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 CE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returns to Spain after training in Rome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68 CE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Emperor Galba brings him back to Rome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74 CE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private school becomes public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93-95 CE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Institutio Oratoria (or 89/90-92 CE)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TWELVE BOOKS, TWENTY YEARS TEACHING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childhood to the orator's moral qualities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teaching in Rome, per the proem of Book 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rediscovery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complete manuscript, by Poggio Bracciolini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SPEAKING WELL IS NOT ENOUGH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Quintilian, no orator is genuine without moral character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Quintilian borrows from Cato the definition vir bonus dicendi peritus: being morally good is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necessary condition, not an optional 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for being a complete orator.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ORATOR'S TWO SIDES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Technical skill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elementary instruction, Book 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RHETORIC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doctrine in Books III-XI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Moral character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 BONUS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honesty, a necessary condition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 XII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orator's moral qualities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Quintilian, the two together make the complete orator.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SCHOOL EVEN STARTS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nurse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voice a child imitates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words a child copies leave a mark hard to correct later.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Early stimulation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 should never rest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Quintilian sides with those who start teaching a child from an early age.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Study as play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Questions, praise, competition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a child refuses to learn, teaching the same lesson to a classmate can spark the rivalry that brings them back.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Quintilian suggest introducing a young child to study?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 a game, with questions, praise and the satisfaction of doing well.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With corporal punishment for mistakes.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delaying all instruction until adolescence.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Quintilian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recaplica.com/en/history/quintilian-and-the-education-of-the-orator/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Perseus Digital Library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Quintilian: Who He Was and His Model for the Complete Orator — Recap</dc:title>
  <dc:subject>PptxGenJS Presentation</dc:subject>
  <dc:creator>Recaplica</dc:creator>
  <cp:lastModifiedBy>Recaplica</cp:lastModifiedBy>
  <cp:revision>1</cp:revision>
  <dcterms:created xsi:type="dcterms:W3CDTF">2026-10-18T06:12:37Z</dcterms:created>
  <dcterms:modified xsi:type="dcterms:W3CDTF">2026-10-18T06:12:37Z</dcterms:modified>
</cp:coreProperties>
</file>