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articles published in the Archiv in 1904 and 1905, which Weber reissued with many changes in 1920. The essay asks how far religious ideas helped form the mentality of modern capitalism.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Weber it is not. The drive to make money, even as much as possible, does not by itself make capitalism. Capitalism is the pursuit of profit that renews itself, through a continuous enterprise organised along rational lines. Its spirit adds one more thing: earning becomes an end in itself and stops serving pleasure.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come from a study by Martin Offenbacher, one of Weber's students, published in 1901. Weber observes that in countries of mixed religion, business owners, holders of capital and the most highly trained technical staff were overwhelmingly Protestant.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Weber grants that forms of capitalism existed in China, India and Babylon, in the ancient world and in the Middle Ages. What those cases lacked was the ethical outlook he calls the spirit of modern capitalism. The first document he quotes is a maxim of Benjamin Franklin, time is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Westminster Confession some are destined to everlasting life and others to everlasting death. For Weber this doctrine left the believer with an inner loneliness never felt before, and with the question of how to recognise one's own election. Methodical self-control over the whole of life is what gives the Calvinist the conviction that he is saved. In Weber's account, tireless work and limited consumption led to the accumulation of capital through saving.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idea of the calling, a person pleases God by fulfilling the duties of their station in the world. For Puritan asceticism, seeking wealth for its own sake was condemned, while gaining it through work in one's calling was a sign of God's blessing.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iron cage is left. Baxter wanted worldly goods to rest on the saint like a light cloak; for Weber that cloak has become a casing as hard as steel. The Puritan worked in his calling because he chose to, while modern man is forced to. Capitalism, resting on mechanical foundations, no longer needs religion.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aim is narrower: to find out whether, and how far, religious forces helped form and spread the spirit of capitalism. In his closing pages he warns against swapping a one-sided materialist explanation for an equally one-sided spiritualist one. He used the term elective affinities, borrowed from Goethe's novel.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their 2007 working paper Becker and Wößmann find that the higher literacy of Protestants accounts for roughly the whole economic gap, and they warn that they tested the common interpretation of Weber, not his theory in the strict sense. Cantoni finds no effect of Protestantism on city growth; his test covers mostly Lutheran territories, but Calvinist ones show no difference either; the small sects stay outside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Literacy: Luther wanted every Christian to read the Gospel unaided, and reading paid off in the economy as well. A second question: which text does Weber trace the modern sense of Beruf back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list of sources is at the bottom of the online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Protestant Ethic and the Spirit of Capitalism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Max Weber, in the Archiv 1904-05, revised in 1920</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CAN YOU ANSWER THIS?</a:t>
            </a:r>
            <a:endParaRPr lang="en-US" sz="1300" dirty="0"/>
          </a:p>
        </p:txBody>
      </p:sp>
      <p:sp>
        <p:nvSpPr>
          <p:cNvPr id="3" name="Shape 1"/>
          <p:cNvSpPr/>
          <p:nvPr/>
        </p:nvSpPr>
        <p:spPr>
          <a:xfrm>
            <a:off x="1100176" y="2106016"/>
            <a:ext cx="167416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greed the same thing 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capitalism?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BADEN IN 1895 TO THE ECONOMISTS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Baden in 1895</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Calling and predestination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faith fades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critics since 1907</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Baden in 1895</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Weber begins with a statistic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BADEN, 1895: MORE CAPITAL PER PROTESTANT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Protestants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population, against 61.3% Catholics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marks per 1,000 Protestants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taxable capital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marks per 1,000 Catholics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taxable capital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IS WEBER LOOKING FOR?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Capitalism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Ongoing rational enterprise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China and India too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Spirit of capitalism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Earning as a duty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modern West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Weber is tracing where a mentality came from.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Calling and predestination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Luther's Bible to the Puritans of the 1600s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DIVINE DECREE TO A METHODICAL LIFE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Isolation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of the believer</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Saving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little spending</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Predestination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Westminster, 1647</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Fear for salvation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 I one of the elect?</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Methodical work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sign of election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RELIGIOUS VOICES WEBER QUOTES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Martin Luther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Bible translator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Sirach gives Beruf its modern sense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Richard Baxter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Puritan writer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Wasting time is the gravest sin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Wesley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Founder of Methodism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Earn and save all you can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When the faith fades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essay's final pages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WEBER'S CLOSING LINES</a:t>
            </a:r>
            <a:endParaRPr lang="en-US" sz="1300" dirty="0"/>
          </a:p>
        </p:txBody>
      </p:sp>
      <p:sp>
        <p:nvSpPr>
          <p:cNvPr id="3" name="Shape 1"/>
          <p:cNvSpPr/>
          <p:nvPr/>
        </p:nvSpPr>
        <p:spPr>
          <a:xfrm>
            <a:off x="5442610" y="2106016"/>
            <a:ext cx="271800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left of the discipline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once faith fades?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Weber, the Reformation created capitalism.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Weber himself calls this thesis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foolish and doctrinaire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points to capitalist enterprises older than the Reformation.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critics since 1907</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Historians first, then economists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PRUSSIA AND GERMAN CITIES PUT TO THE TEST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00" b="1" dirty="0">
                <a:solidFill>
                  <a:srgbClr val="47525F"/>
                </a:solidFill>
                <a:latin typeface="+mj-lt" pitchFamily="34" charset="0"/>
                <a:ea typeface="+mj-lt" pitchFamily="34" charset="-122"/>
                <a:cs typeface="+mj-lt" pitchFamily="34" charset="-120"/>
              </a:rPr>
              <a:t>Becker and Wößmann, 2007</a:t>
            </a:r>
            <a:endParaRPr lang="en-US" sz="19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453 Prussian counties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FINDING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Literacy is what counts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Cantoni, 2010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272 cities, 1300-1900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FINDING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Equal growth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studies use different data and reach different results.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For Becker and Wößmann, what explains the Protestant counties' advantage?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Higher family savings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Higher literacy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More hours worked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Summary, concept map,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recaplica.com/en/history/protestant-ethic-spirit-of-capitalism/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Weber · SEP · Treccani · Lichtblau · Becker and Wößmann · Cantoni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Protestant Ethic and the Spirit of Capitalism: Summary — Recap</dc:title>
  <dc:subject>PptxGenJS Presentation</dc:subject>
  <dc:creator>Recaplica</dc:creator>
  <cp:lastModifiedBy>Recaplica</cp:lastModifiedBy>
  <cp:revision>1</cp:revision>
  <dcterms:created xsi:type="dcterms:W3CDTF">2026-10-23T02:49:22Z</dcterms:created>
  <dcterms:modified xsi:type="dcterms:W3CDTF">2026-10-23T02:49:22Z</dcterms:modified>
</cp:coreProperties>
</file>