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Progressive education took shape in Europe and the United States around the turn of the twentieth century and built school around the child's activity and interests. In Europe it was also called the new education or the active school.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looking for desks and chairs that suited children, Dewey was told by a dealer that he only had furniture made for listening. Dewey took that answer as a portrait of the traditional school, a school of passivity where children absorb ready-made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Cecil Reddie founded Abbotsholme in Derbyshire in 1889, where study, games and sport took turns and pupils governed themselves. In 1899 Edmond Demolins opened the École des Roches in Normandy, and Adolphe Ferrière founded the International Bureau of New Schools in Geneva. Paul Geheeb founded the Odenwald School in Germany. In 1921, at Calais, the International League for New Education was born, and its charter put cooperation in place of selfish competition. Treccani calls these practical experiments new schools, and attivismo the work of the authors who also built a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traditional school, Dewey wrote in 1899, the center of gravity lay outside the child, in the teacher and the textbook. He compared the change under way to the Copernican revolution, with the child as the sun and the school's tools turning around it. For progressives the teacher became a facilitator, working through discussion and group projects.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calls Dewey (1859-1952) the leading theorist of the movement. Claparède put interest at the heart of his thought and in 1912 founded, with Pierre Bovet, the Geneva institute named after Rousseau. Decroly, like Claparède and Montessori, came to education through the study of children with disabilities.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Decroly the interests that matter grow out of four basic needs: feeding oneself, sheltering from the weather, defending oneself from danger, and working with others. Kilpatrick's paper The Project Method dates from 1918. Helen Parkhurst tried out the Dalton Plan in Dalton, Massachusetts.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Dewey, antiauthoritarian as he was, did not mean to abandon traditional subjects or the teacher's guidance altogether. In 1938 he wrote that the greatest danger for the new education was to think it easy, something to be improvised day by day. In the United States the Progressive Education Association closed in 1955.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points out the difference in its entry on the project method. A second question for the class: who first tried the Dalton Plan, and 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site has the quiz, the flashcards and the concept map on progressive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Progressive education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Principles and pioneers of the new schools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FROM A BOOK DEWEY WROTE IN 1899</a:t>
            </a:r>
            <a:endParaRPr lang="en-US" sz="1300" dirty="0"/>
          </a:p>
        </p:txBody>
      </p:sp>
      <p:sp>
        <p:nvSpPr>
          <p:cNvPr id="3" name="Shape 1"/>
          <p:cNvSpPr/>
          <p:nvPr/>
        </p:nvSpPr>
        <p:spPr>
          <a:xfrm>
            <a:off x="3490722" y="2106016"/>
            <a:ext cx="14053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 school desk for listening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 for working?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1889 TO THE MID-1900S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new schools in Europe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child at the center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Tools for the classroom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Criticism and decline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DERBYSHIRE TO CALAIS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Abbotsholme, Cecil Reddie</a:t>
            </a:r>
            <a:endParaRPr lang="en-US" sz="1400" dirty="0"/>
          </a:p>
        </p:txBody>
      </p:sp>
      <p:sp>
        <p:nvSpPr>
          <p:cNvPr id="6" name="Shape 4"/>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École des Roches and Ferrière's bureau</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League charter, cooperation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TEACHER OR CHILD?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school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FOCUS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Teacher and textbook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LESSONS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Recited from memory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Progressive school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FOCUS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child's interests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LESSONS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Discussion and projects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Dewey puts the child where Copernicus put the sun.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THEORISTS IN CHICAGO, GENEVA AND BRUSSELS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Dewey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Laboratory School, Chicago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We learn by thinking and doing together.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Édouard Claparède</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School made to measure, Geneva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organism follows its strongest interest.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Ovide Decroly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Physician, Belgium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child grasps the whole before the parts.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DECROLY, BRUSSELS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300" b="1" dirty="0">
                <a:solidFill>
                  <a:schemeClr val="bg1"/>
                </a:solidFill>
                <a:latin typeface="+mj-lt" pitchFamily="34" charset="0"/>
                <a:ea typeface="+mj-lt" pitchFamily="34" charset="-122"/>
                <a:cs typeface="+mj-lt" pitchFamily="34" charset="-120"/>
              </a:rPr>
              <a:t>Interest centers</a:t>
            </a:r>
            <a:endParaRPr lang="en-US" sz="23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needs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Food, shelter, safety, working together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KILPATRICK, USA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Projects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1918</a:t>
            </a:r>
            <a:pPr indent="0" marL="0">
              <a:buNone/>
            </a:pPr>
            <a:r>
              <a:rPr lang="en-US" sz="1600" b="1" dirty="0">
                <a:solidFill>
                  <a:schemeClr val="bg1"/>
                </a:solidFill>
                <a:latin typeface="+mj-lt" pitchFamily="34" charset="0"/>
                <a:ea typeface="+mj-lt" pitchFamily="34" charset="-122"/>
                <a:cs typeface="+mj-lt" pitchFamily="34" charset="-120"/>
              </a:rPr>
              <a:t> paper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Knowledge serves the project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PARKHURST, DALTON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Dalton Plan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50" b="1" dirty="0">
                <a:solidFill>
                  <a:schemeClr val="accent1"/>
                </a:solidFill>
                <a:latin typeface="+mj-lt" pitchFamily="34" charset="0"/>
                <a:ea typeface="+mj-lt" pitchFamily="34" charset="-122"/>
                <a:cs typeface="+mj-lt" pitchFamily="34" charset="-120"/>
              </a:rPr>
              <a:t>Labs</a:t>
            </a:r>
            <a:pPr indent="0" marL="0">
              <a:buNone/>
            </a:pPr>
            <a:r>
              <a:rPr lang="en-US" sz="1600" b="1" dirty="0">
                <a:solidFill>
                  <a:schemeClr val="accent1"/>
                </a:solidFill>
                <a:latin typeface="+mj-lt" pitchFamily="34" charset="0"/>
                <a:ea typeface="+mj-lt" pitchFamily="34" charset="-122"/>
                <a:cs typeface="+mj-lt" pitchFamily="34" charset="-120"/>
              </a:rPr>
              <a:t> by subject</a:t>
            </a:r>
            <a:endParaRPr lang="en-US" sz="4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Plenty of independent work</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Progressive schools were places where pupils studied less.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Dewey deplored readers who took his ideas that way, and in 1938 he faulted many new schools for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neglecting organized subject matter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Decroly's centers of interest apart from the project method?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Centers are for reading, projects for arithmetic</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a center the theme is given; in a project the child sets it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Centers came from the United States, projects from Belgium</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and flashcards on the site </a:t>
            </a:r>
            <a:pPr indent="0" marL="0">
              <a:buNone/>
            </a:pPr>
            <a:r>
              <a:rPr lang="en-US" sz="1700" b="1" dirty="0">
                <a:solidFill>
                  <a:schemeClr val="bg1"/>
                </a:solidFill>
                <a:latin typeface="+mn-lt" pitchFamily="34" charset="0"/>
                <a:ea typeface="+mn-lt" pitchFamily="34" charset="-122"/>
                <a:cs typeface="+mn-lt" pitchFamily="34" charset="-120"/>
              </a:rPr>
              <a:t>recaplica.com/en/history/progressive-education/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Gale, Encyclopedia of Education · University of Bologna · Dewey · UChicago Lab Schools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Progressive Education? Principles and Pioneers of the New Schools — Recap</dc:title>
  <dc:subject>PptxGenJS Presentation</dc:subject>
  <dc:creator>Recaplica</dc:creator>
  <cp:lastModifiedBy>Recaplica</cp:lastModifiedBy>
  <cp:revision>1</cp:revision>
  <dcterms:created xsi:type="dcterms:W3CDTF">2026-10-21T03:49:26Z</dcterms:created>
  <dcterms:modified xsi:type="dcterms:W3CDTF">2026-10-21T03:49:26Z</dcterms:modified>
</cp:coreProperties>
</file>