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1847 Friedrich Engels writes a text almost no one will read for seventy years, yet it lays the ground for the Communist Manifesto.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theoretical and practical party programme. That mandate produces both The Principles of Communism, written by Engels, and soon after the Manifesto.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 to see how a catechism turns into the labour movement's most widely read political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writes from Paris. Marx, in Brussels at the time, will soon receive the proposal to change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ties the birth of the proletariat to the English industrial revolution, an economic fact more than a political choice.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treats democratic socialists differently from the other two: cooperation stays open in moments of practical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himself, in the letter, grounds the change of form in the need to tell a piece of history.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manuscript reaches London for printing just weeks before the February revolution in France.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Manifesto grows out of Engels's text as a model, but it is not a copy: form and lead author both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catechism, twenty-five questions and answers, from the definition of communism to its closing forecasts. Follow-up for the class: why did Engels decide to change form ahead of the Manifesto?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stays on the site with sources, the concept map and the quiz; this deck carries only the verified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Principles of Communism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Engels's catechism, ahead of the 1848 Manifesto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LONDON, NOVEMBER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66971" y="1737208"/>
            <a:ext cx="32477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Communist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League ask of Marx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Engels?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MANIFESTO, IN 1847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1847 mandate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catechism in 25 questions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currents compared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 the Manifesto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1847 mandate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League asks for a programme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1847 PROGRAMME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written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Engels writes the text for the Communist League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catechism runs all the way to its closing forecasts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catechism in 25 questions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definition to forecast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IN EIGHTEENTH-CENTURY ENGLAND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18th-century England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industrial revolution begins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steam engine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Speeds up the transformation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proletariat emerges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waged working class takes shape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currents compared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Reactionary, bourgeois, democratic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1847, THREE CURRENTS COMPARED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Reactionary socialists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Chase an unreachable goal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 back to an order the industrial revolution has already overtaken.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Bourgeois socialists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Defend the existing order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Support the very society communists want to overturn.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Democratic socialists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Allies in practical action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Communists work alongside them in concrete moments of struggle.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 the Manifesto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letter changes the form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NOVEMBER 1847 LETTER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catechism cannot carry a piece of history.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23-24 November 1847 Engels writes to Marx, urging him to drop the questions and answers and write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Communist Manifesto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instead.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NOVEMBER 1847 TO 1848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Nov. 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proposes the Manifesto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Feb.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London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 Feb.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Revolution breaks out in France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1847, TWO DIFFERENT TEXTS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Principles of Communism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Catechism, 25 questions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until 1914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Manifesto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Continuous narrative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February 1848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catechism paves the way for the text history remembers.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form does The Principles of Communism take?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continuous philosophical essay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catechism of questions and answers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collection of letters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recaplica.com/en/history/principles-of-communism/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History.com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Communism: Engels's 1847 Catechism Before the Manifesto — Recap</dc:title>
  <dc:subject>PptxGenJS Presentation</dc:subject>
  <dc:creator>Recaplica</dc:creator>
  <cp:lastModifiedBy>Recaplica</cp:lastModifiedBy>
  <cp:revision>1</cp:revision>
  <dcterms:created xsi:type="dcterms:W3CDTF">2026-10-15T05:42:02Z</dcterms:created>
  <dcterms:modified xsi:type="dcterms:W3CDTF">2026-10-15T05:42:02Z</dcterms:modified>
</cp:coreProperties>
</file>