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pre-socratic philosophers are the Greek thinkers active between the sixth and fifth centuries BC who were the first to look for a single principle, the arché, able to explain the origin and nature of everything, without appealing to the gods. We'll look at the answers from the school of Miletus, from Heraclitus, from the Pythagoreans and from Parmenides, the most radical of them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Greek cities on the coast of Asia Minor, a new question starts to take shape: what does everything that exists derive from? It is not a religious question, answered by the gods of Olympus, but a question about nature that looks for a rational answer. According to the Stanford Encyclopedia of Philosophy, these philosophers open up a fresh way of questioning the world; we call them pre-socratics because they lived before Socrates, even though the label is not strictly chronological, since the last of them were contemporaries of Socrates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Thales, Anaximander and Anaximenes are the three philosophers of the school of Miletus, in Ionia. Anaximenes, active in the middle of the sixth century BC, was linked to Anaximander and perhaps his student, according to Theophrastus's testimony: he is the third of the school, after Thales and Anaximander.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Thales the arché is a concrete substance, water. Anaximander explicitly rules out water or any other known element as the principle, and calls it apeiron, the boundless: something with no limits and no specific nature. Even in antiquity, people complained that Anaximander had never explained precisely what he meant by the boundless.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Anaximenes, air lies behind everything that exists. Thin it out and it turns to fire; squeeze it together, bit by bit, and it turns to wind, then cloud, then water, then earth, and finally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Anaximenes offered an everyday observation to support his theory: blowing with an open mouth produces warm air, because it is rarefied; blowing with pursed lips produces cold air, because it is dense. A small daily experiment used to support a theory about the origin of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Heraclitus was a Greek philosopher from Ephesus, active around 500 BC. In his most quoted fragment, he observes that different waters flow upon those who step into the same rivers: the classic image of constant change, which later gave rise to the phrase panta rhei, everything flows. For Heraclitus the order of the world is an ever-living fire, governed by the Logos, the rational law running through everything; he also held that opposites are one and the same, living and dying, waking and sleeping, because each turns continuously into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view of the cosmos built on numerical relationships is owed mainly to Pythagoras's followers in the Pythagorean tradition, Philolaus and Archytas, who developed it in a more mathematical direction. The oldest testimonies do not show Pythagoras's fame resting mainly on mathematics: Pythagoras spread above all an optimistic view of the soul's fate after death, immortal and subject to reincarnation, and founded the Pythagorean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mainly Pythagoras's followers in the Pythagorean tradition, Philolaus and Archytas, who steered the view of the cosmos toward science and mathematics, not Pythagoras himself: whether he worked on rational cosmology at all remains a matter of academic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Parmenides's poem, written in hexameters, a goddess describes two paths of inquiry. The first, the path of conviction, rests on true reality. The second is a path with no possibility of knowledge at all. For Parmenides, Being is ungenerated and deathless, whole and uniform, unmoving and perfect: he denies any birth, death, change or motion in true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water. According to Aristotle's testimony, Thales was the first to look for the first cause of everything and identified it with water. If there's time, a second question from the Recap's quiz: through what mechanism does air, for Anaximenes, give rise to everything else? Rarefaction, which produces fire, and gradual condensation, which produces wind, cloud, water, earth and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pre-socratic philosophers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search for the arché, from the Ionian schools to Parmenides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SIXTH CENTURY BC, IN IONIA</a:t>
            </a:r>
            <a:endParaRPr lang="en-US" sz="1300" dirty="0"/>
          </a:p>
        </p:txBody>
      </p:sp>
      <p:sp>
        <p:nvSpPr>
          <p:cNvPr id="3" name="Shape 1"/>
          <p:cNvSpPr/>
          <p:nvPr/>
        </p:nvSpPr>
        <p:spPr>
          <a:xfrm>
            <a:off x="3683508" y="2843632"/>
            <a:ext cx="44704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were Greek thinkers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looking for, before Socrates?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IONIA TO ELEA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school of Miletus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Heraclitus and fire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Pythagoreans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Parmenides and Being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school of Miletus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Thales, Anaximander, Anaximenes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MILETUS, THREE GENERATIONS OF PHILOSOPHERS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Thales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Water as the arché</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According to Aristotle, the first to look for the first cause of everything.</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Anaximander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apeiron, the boundless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Rules out water and every known element as the principle.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Anaximenes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that transforms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Rarefaction and condensation explain everything.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SUBSTANCE, ONE PRINCIPLE WITH NO SHAPE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Thales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Water, a concrete substance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already known element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Anaximander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apeiron, the boundless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limits and no fixed form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question, answered with a substance or with a formless principle.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RAREFIED TO CONDENSED, THE SAME AIR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Rarefied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Becomes fire</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thinning the air, according to Anaximenes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Neutral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Air at rest</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present everywhere, unlike the apeiron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Dense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Becomes stone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passing through wind, cloud, water, earth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BLOWING WITH AN OPEN MOUTH, OR WITH PURSED LIPS</a:t>
            </a:r>
            <a:endParaRPr lang="en-US" sz="1300" dirty="0"/>
          </a:p>
        </p:txBody>
      </p:sp>
      <p:sp>
        <p:nvSpPr>
          <p:cNvPr id="3" name="Shape 1"/>
          <p:cNvSpPr/>
          <p:nvPr/>
        </p:nvSpPr>
        <p:spPr>
          <a:xfrm>
            <a:off x="503936" y="2843632"/>
            <a:ext cx="42306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kind of air does each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way of blowing produce?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Heraclitus of Ephesus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Fire, the Logos, the opposites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AROUND 500 BC, IN EPHESUS</a:t>
            </a:r>
            <a:endParaRPr lang="en-US" sz="1300" dirty="0"/>
          </a:p>
        </p:txBody>
      </p:sp>
      <p:sp>
        <p:nvSpPr>
          <p:cNvPr id="3" name="Shape 1"/>
          <p:cNvSpPr/>
          <p:nvPr/>
        </p:nvSpPr>
        <p:spPr>
          <a:xfrm>
            <a:off x="1531569" y="2843632"/>
            <a:ext cx="46145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you never step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river twice?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Pythagoreans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Pythagoras, Philolaus, Archytas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Pythagoras never said that everything is number.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fame rested on the doctrine of the immortal soul. The mathematics came later, with his followers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Philolaus and Archytas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AFTER PYTHAGORAS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Pythagorean tradition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 570-490 BC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c. 570 BC</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Pythagoras is born, according to the ancient sources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c. 490 BC</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Pythagoras dies, after founding the Pythagorean community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Fifth century BC</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Philolaus develops Pythagorean cosmology in a mathematical direction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Fifth-fourth century BC</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Archytas continues this same line of research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Parmenides and Being</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poem, the two paths, unmoving Being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PARMENIDES'S POEM, IN HEXAMETERS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path of conviction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Something is, it cannot not be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LEADS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Rests on true reality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other path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Something is not, it must not be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LEADS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possibility of knowledge at 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Parmenides, only Being can be thought or spoken of at all.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arché did Thales of Miletus propose?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Water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apeiron, the boundless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Air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recaplica.com/en/history/pre-socratic-philosophers/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Pre-Socratic Philosophers: A Summary of the Search for the Arché — Recap</dc:title>
  <dc:subject>PptxGenJS Presentation</dc:subject>
  <dc:creator>Recaplica</dc:creator>
  <cp:lastModifiedBy>Recaplica</cp:lastModifiedBy>
  <cp:revision>1</cp:revision>
  <dcterms:created xsi:type="dcterms:W3CDTF">2026-10-11T04:25:43Z</dcterms:created>
  <dcterms:modified xsi:type="dcterms:W3CDTF">2026-10-11T04:25:43Z</dcterms:modified>
</cp:coreProperties>
</file>