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Auguste Comte founded positivism, a philosophical and political current that gained wide traction across the second half of the nineteenth century.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Comte thought it could: in the Système de politique positive he turned positive philosophy into the Religion of Humanity.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Encyclopedia.com, Comtean positivism treats science as the only valid form of knowledge, with facts as the sole possible objects of knowledge.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Comte applied this same scheme to a single mind, not only to collective history: in both cases the final stop gives up on ultimate explanations and settles for what can be observed.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Recap's one sharp antithesis; the FAQ and flashcards echo it, but it's stated here first.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Engels also attacked metaphysical materialism, close in structure to positivism, calling it obsolete because it rested on an early-modern scientific paradigm.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Encyclopedia.com notes that positivism, despite the critical distance, shared some affinities with absolute idealism, the other major philosophical movement of the nineteenth century.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positive stage: the mind gives up looking for ultimate causes and settles for identifying the laws of phenomena. Second question for the class: why did Mill separate a good Comte from a bad one?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deck only repeats facts already checked in the Recap, with the same sources listed at the bottom of the article.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Positivism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Auguste Comte's philosophy, and the backlash it triggered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COMTE WANTED A SCIENTIFIC RELIGION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14802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 science turn into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religion?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COMTE TO HIS CRITICS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Comte and the positive method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law of the three stages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Cours to the Système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backlash, from Mill to Engels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Comte and the positive method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Comte counted as valid knowledge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COMTE, ONLY SCIENCE COUNTS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only legitimate path to knowledge, for Comte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Grounded in observable facts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1830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Cours de philosophie positive, until 1842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Science becomes philosophy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1851-1854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Système de politique positive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Philosophy becomes religion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law of the three stages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Theological, metaphysical, positive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MYTH TO OBSERVABLE REGULARITIES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Theological stage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mind's necessary starting point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Metaphysical stage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transitional stage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Positive stage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final, normal stage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Cours to the Système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philosophy turns into religion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MILL SPLITS COMTE IN TWO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good Comte wrote the Cours. The bad Comte wrote the Système.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That's the label a share of his nineteenth-century readers used to keep the rigorous philosopher apart from the one who cast himself as prophet of a brand-new religion.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backlash, from Mill to Engels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criticized Comte, and on what grounds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MILL AND DILTHEY ATTACK FROM DIFFERENT ANGLES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John Stuart Mill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TURN HE REJECTED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the final phase, Comte wanted a single creed to govern both private conscience and public life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COMPARISON HE REACHED FOR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outcome Mill judged fit only to be compared with Ignatius of Loyola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Wilhelm Dilthey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DIFFERENT GOAL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human sciences aim to understand the meaning of a human situation, not to predict it like a natural phenomenon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POLEMICAL TARGET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Even Mill's idea that scientific method is pure induction struck him as an oversimplified picture of how science really works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two critiques spring from different grounds, one political and one methodological.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OTHER VOICES IN THE ANTI-POSITIVIST REACTION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Johann Bernard Stallo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Hegelian thinker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Argued that Hegel's dialectic and its focus on time fit well with evolutionary theory, against positivism's scientific claims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Henri Bergson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'new positivism'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Gave the word new meaning by reading cosmic evolution in spiritualist terms, against the mechanism of classical Comtean positivism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Vienna Circle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Logical positivism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the twentieth century it inherited the name, with a program that departed in part from Comte's own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the final stage in Comte's law of the three stages?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theological stage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metaphysical stage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positive stage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A QUICK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recaplica.com/en/history/positivism/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Routledge Encyclopedia of Philosophy · Encyclopedia.com · inters.org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Positivism: What Is Auguste Comte's Philosophy and Why It Backfired — Recap</dc:title>
  <dc:subject>PptxGenJS Presentation</dc:subject>
  <dc:creator>Recaplica</dc:creator>
  <cp:lastModifiedBy>Recaplica</cp:lastModifiedBy>
  <cp:revision>1</cp:revision>
  <dcterms:created xsi:type="dcterms:W3CDTF">2026-10-16T01:02:50Z</dcterms:created>
  <dcterms:modified xsi:type="dcterms:W3CDTF">2026-10-16T01:02:50Z</dcterms:modified>
</cp:coreProperties>
</file>