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Auguste Comte founded positivism, a philosophical and political current that gained wide traction across the second half of the nineteenth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thought it could: in the Système de politique positive he turned positive philosophy into the Religion of Humanity.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Encyclopedia.com, Comtean positivism treats science as the only valid form of knowledge, with facts as the sole possible objects of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applied this same scheme to a single mind, not only to collective history: in both cases the final stop gives up on ultimate explanations and settles for what can be observed.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Recap's one sharp antithesis; the FAQ and flashcards echo it, but it's stated here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also attacked metaphysical materialism, close in structure to positivism, calling it obsolete because it rested on an early-modern scientific paradigm.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Encyclopedia.com notes that positivism, despite the critical distance, shared some affinities with absolute idealism, the other major philosophical movement of the nineteenth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positive stage: the mind gives up looking for ultimate causes and settles for identifying the laws of phenomena. Second question for the class: why did Mill separate a good Comte from a bad 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 only repeats facts already checked in the Recap, with the same sources listed at the bottom of the article.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Auguste Comte's philosophy, and the backlash it triggered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WANTED A SCIENTIFIC RELIGION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480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science turn into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COMTE TO HIS CRITICS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and the positive method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law of the three stages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Cours to the Système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backlash, from Mill to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COMTE, ONLY SCIENCE COUNTS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only legitimate path to knowledge, for Comte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Grounded in observable facts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Cours de philosophie positive, until 1842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Science becomes philosophy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1851-1854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Système de politique positive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Philosophy becomes religion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MYTH TO OBSERVABLE REGULARITIES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Theological stage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mind's necessary starting point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Metaphysical stage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transitional stage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 stage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final, normal stage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MILL SPLITS COMTE IN TWO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good Comte wrote the Cours. The bad Comte wrote the Système.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the label a share of his nineteenth-century readers used to keep the rigorous philosopher apart from the one who cast himself as prophet of a brand-new religion.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MILL AND DILTHEY ATTACK FROM DIFFERENT ANGLES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Stuart Mill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 HE REJECTED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final phase, Comte wanted a single creed to govern both private conscience and public life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COMPARISON HE REACHED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outcome Mill judged fit only to be compared with Ignatius of Loyola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Wilhelm Dilthey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GOAL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human sciences aim to understand the meaning of a human situation, not to predict it like a natural phenomenon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POLEMICAL TARGET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Mill's idea that scientific method is pure induction struck him as an oversimplified picture of how science really works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critiques spring from different grounds, one political and one methodological.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VOICES IN THE ANTI-POSITIVIST REACTION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Bernard Stallo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Hegelian thinker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Argued that Hegel's dialectic and its focus on time fit well with evolutionary theory, against positivism's scientific claims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Henri Bergson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'new positivism'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Gave the word new meaning by reading cosmic evolution in spiritualist terms, against the mechanism of classical Comtean positivism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Circle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Logical positivism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twentieth century it inherited the name, with a program that departed in part from Comte's own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final stage in Comte's law of the three stages?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theological stage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metaphysical stage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positive stage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recaplica.com/en/history/positivism/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Routledge Encyclopedia of Philosophy · Encyclopedia.com · inters.org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Positivism: What Is Auguste Comte's Philosophy and Why It Backfired — Recap</dc:title>
  <dc:subject>PptxGenJS Presentation</dc:subject>
  <dc:creator>Recaplica</dc:creator>
  <cp:lastModifiedBy>Recaplica</cp:lastModifiedBy>
  <cp:revision>1</cp:revision>
  <dcterms:created xsi:type="dcterms:W3CDTF">2026-10-16T01:02:49Z</dcterms:created>
  <dcterms:modified xsi:type="dcterms:W3CDTF">2026-10-16T01:02:49Z</dcterms:modified>
</cp:coreProperties>
</file>