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the life of Plotinus, from Egypt to Alexandria and Rome, up to his meeting with his student Porphyry.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is the Greek-Egyptian philosopher tradition links to the birth of Neoplatonism. He never spoke of his origins, yet taught in Rome for more than twenty-five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exact place of Plotinus' birth is unknown; historians date his birth to 204 CE, but that is a reconstruction, not a figure Porphyry states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began attending Ammonius Saccas' lectures at twenty-eight and remained his student for eleven full years, in Alexandria.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expedition Gordian III launched never reached Persia: the emperor was killed in Mesopotamia and Plotinus made his way back to Antioch with great difficulty.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forty, under Emperor Philip the Arab, Plotinus settled in Rome, where he taught without interruption for more than twenty-five years, until 270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Porphyry recounts arriving from Greece when Plotinus had already been teaching for twenty years, and staying at his side for six years, by his own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One, by emanation, the Intellect arises, the first reality born from it, and from that the rest of reality follows.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Ammonius Saccas, for eleven full years. Try asking next who Porphyry was to Plotinus, in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is born in Egypt, trains in Alexandria under Ammonius Saccas, and founds in Rome the school where he will teach for more than twenty-five years, until his death in 270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 tradition credits with founding Neoplatonism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EGYPT, IN 204 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18002" y="2474824"/>
            <a:ext cx="23246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Plotinus,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ALEXANDRIA TO ROME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teacher Ammonius Saccas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Persian expedition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school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chosen silence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 REMAIN A MYSTERY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 never spoke of his own origins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Porphyry, he could never be persuaded to say where he was born or who his family was.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teacher Ammonius Saccas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Eleven years in Alexandria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STUDENT FOR ELEVEN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204-270 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twenty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to philosophy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twenty-eight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teacher Ammonius Saccas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thirty-nine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Persia with Gordian III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forty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in Rome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Persian expedition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journey that went wrong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THIRTY-NINE, WITH GORDIAN III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departure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the expedition into Persia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emperor killed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Gordian III dies in Mesopotamia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return to Antioch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great difficulty, according to Porphyry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school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twenty-five years of lectures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ROME, FROM 244 TO 270 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old, in Rome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age at which Plotinus founds his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teaching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without interruption, until his death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Plotinus died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TEACHER AND HIS MOST PROMINENT STUDENT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Teaching in Rome for twenty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Porphyry recalls a teacher glowing with thought, always ready for his listeners' questions.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Porphyry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in Rome from Greece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his most prominent student, then biographer and editor of his teacher's works.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principle at the center of his thought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Coincides with the absolute Good, the source of all reality.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BEING ITSELF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 is neither being nor essence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existence of everything else, and it coincides with the absolute Good.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taught Plotinus in Alexandria, and for how long?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Plato, for five years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Ammonius Saccas, for eleven years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Porphyry, for six years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recaplica.com/en/history/plotinus/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Plotinus: The Philosopher Who Founded Neoplatonism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