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on the life of Plotinus, from Egypt to Alexandria and Rome, up to his meeting with his student Porphyry.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Plotinus is the Greek-Egyptian philosopher tradition links to the birth of Neoplatonism. He never spoke of his origins, yet taught in Rome for more than twenty-five 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exact place of Plotinus' birth is unknown; historians date his birth to 204 CE, but that is a reconstruction, not a figure Porphyry states directly.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Plotinus began attending Ammonius Saccas' lectures at twenty-eight and remained his student for eleven full years, in Alexandria.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expedition Gordian III launched never reached Persia: the emperor was killed in Mesopotamia and Plotinus made his way back to Antioch with great difficulty.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forty, under Emperor Philip the Arab, Plotinus settled in Rome, where he taught without interruption for more than twenty-five years, until 270 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Porphyry recounts arriving from Greece when Plotinus had already been teaching for twenty years, and staying at his side for six years, by his own account.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One, by emanation, the Intellect arises, the first reality born from it, and from that the rest of reality follows.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Plotinus is born in Egypt, trains in Alexandria under Ammonius Saccas, and founds in Rome the school where he will teach for more than twenty-five years, until his death in 270 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Plotinus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philosopher tradition credits with founding Neoplatonism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EGYPT, IN 204 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18002" y="2474824"/>
            <a:ext cx="23246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was Plotinus, really?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ALEXANDRIA TO ROME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origins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teacher Ammonius Saccas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Persian expedition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Rome school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ORIGINS REMAIN A MYSTERY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Plotinus never spoke of his own origins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Porphyry, he could never be persuaded to say where he was born or who his family was.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STUDENT FOR ELEVEN YEARS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Plotinus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204-270 CE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twenty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Turns to philosophy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twenty-eight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Finds the teacher Ammonius Saccas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thirty-nine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Leaves for Persia with Gordian III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forty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Settles in Rome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THIRTY-NINE, WITH GORDIAN III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departure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Joins the expedition into Persia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emperor killed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Gordian III dies in Mesopotamia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return to Antioch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great difficulty, according to Porphyry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ROME, FROM 244 TO 270 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old, in Rome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age at which Plotinus founds his school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of teaching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without interruption, until his death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year Plotinus died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TEACHER AND HIS MOST PROMINENT STUDENT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Plotinus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Teaching in Rome for twenty years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Porphyry recalls a teacher glowing with thought, always ready for his listeners' questions.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Porphyry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Arrives in Rome from Greece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his most prominent student, then biographer and editor of his teacher's works.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principle at the center of his thought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Coincides with the absolute Good, the source of all reality.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BEYOND BEING ITSELF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One is neither being nor essence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grounds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the existence of everything else, and it coincides with the absolute Good.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Continue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recaplica.com/en/history/plotinus/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Wikisource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Plotinus: The Philosopher Who Founded Neoplatonism — Recap</dc:title>
  <dc:subject>PptxGenJS Presentation</dc:subject>
  <dc:creator>Recaplica</dc:creator>
  <cp:lastModifiedBy>Recaplica</cp:lastModifiedBy>
  <cp:revision>1</cp:revision>
  <dcterms:created xsi:type="dcterms:W3CDTF">2026-10-11T04:25:43Z</dcterms:created>
  <dcterms:modified xsi:type="dcterms:W3CDTF">2026-10-11T04:25:43Z</dcterms:modified>
</cp:coreProperties>
</file>