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Plato, an Athenian philosopher born around 427-428 BCE and died around 347-348 BCE, studied under Socrates and drew a line between the world we see and the Forms, the perfect realities only reason can grasp.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Plato the answer runs through reason: only reason reaches the Forms, the perfect and unchanging realities behind the world we see, according to the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Plato studied under Socrates; after his travels in Italy and Sicily he returned to Athens and founded the Academy, outside the city walls, according to the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freed prisoner's return to the cave to teach the others symbolizes, per Treccani, the philosopher's political task in the city.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Internet Encyclopedia of Philosophy, what we perceive is a mere copy of the changeless, eternal realm of Forms.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Stanford Encyclopedia of Philosophy sets apart rulers and auxiliaries, the guardians, from the producing class, craftspeople and farmers.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Justice is the harmony among these parts, when each does its own job without interfering with the others, according to the Stanford Encyclopedia and Treccani.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the first: only philosophers possess true knowledge, according to the Republic's argument. Second question: in which book of the Republic does the allegory of the cave appear? Book VII, per the Internet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Forms, knowledge, and the ideal state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ATHENS, 5TH CENTURY BCE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46119" y="2474824"/>
            <a:ext cx="162610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 we really know?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SOCRATES TO THE REPUBLIC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Plato was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allegory of the cave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theory of Forms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Republic and the philosopher-king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ATHENS, 5TH CENTURY BCE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Plato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427-428 BCE - 347-348 BCE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399 BCE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Socrates, his teacher, is sentenced to death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387 BCE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Founds the Academy in Athens, per Treccani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c. 380-360 BCE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Writes the Republic, in his middle period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ALLEGORY OF THE CAVE, BOOK VII OF THE REPUBLIC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Inside the cave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Shadows mistaken for reality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 the cave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light of the world of Forms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return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Teaching the other prisoners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GOODNESS, BEAUTY, EQUALITY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world we see is only an imitation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sticks are equal because they participate in the Form of Equality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RULERS, GUARDIANS, PRODUCERS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Rulers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Guide the city toward the common good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are the philosophers, who know the Forms beyond sensible appearances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Guardians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Defend the city, assist the rulers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Share goods and family with the rulers, per Treccani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Producers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Support the city through their work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Craftspeople and farmers: the only class with private property and its own family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JUSTICE, ACCORDING TO PLATO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parts of the soul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Reason, spirit and appetite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classes of the city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Rulers, guardians, producers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Plato's Republic, who is fit to rule the ideal city?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Philosophers, because they know the Forms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Warriors, because they are strongest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Producers, because they support the economy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NOW, THE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Plato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recaplica.com/en/history/plato/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Plato: The Theory of Forms and the Ideal State, Summary — Recap</dc:title>
  <dc:subject>PptxGenJS Presentation</dc:subject>
  <dc:creator>Recaplica</dc:creator>
  <cp:lastModifiedBy>Recaplica</cp:lastModifiedBy>
  <cp:revision>1</cp:revision>
  <dcterms:created xsi:type="dcterms:W3CDTF">2026-10-11T04:25:43Z</dcterms:created>
  <dcterms:modified xsi:type="dcterms:W3CDTF">2026-10-11T04:25:43Z</dcterms:modified>
</cp:coreProperties>
</file>