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Phenomenology of Spirit is the book Hegel published in 1807. Today we follow its structure, from consciousness to Absolute Knowing.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Hegel finished the manuscript at the end of 1806, while Napoleon's troops were occupying Jena and limiting the university's activities, according to the Stanford Encyclopedia of Philosophy. The book came out the following year, in 1807.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moves through six sections (across eight chapters) grouped into four stages: Consciousness, Self-Consciousness, Spirit and Religion, Absolute Knowing.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sums up the book's opening this way: the first three chapters follow a series of distinct figures of consciousness, up to the shift into the Self-Consciousness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entry on Recognition, the struggle ends either in the death of one of the two subjects or in one submitting as bondsman while the other is recognized as lord — a recognition that stays incomplete.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compares the book's structure to a novel of education, following the development of consciousness itself up to Absolute Knowing, the standpoint from which philosophy proper can begin.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dates frame the book's birth: the manuscript finished at the end of 1806 during the French occupation of Jena, and publication in 1807.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formula belongs to Fichte. Hegel explicitly criticized formulaic uses of the triadic method inspired by Kant.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Fichte. Hegel criticized schematic uses of the triadic method. Second question for the class: what did Hegel mean by determinate negation?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Phenomenology of Spirit moves through six sections, from consciousness to Absolute Knowing. The quiz and flashcards review the struggle for recognition, the unhappy consciousness, and the real author of the thesis-antithesis-synthesis formula.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Phenomenology of Spirit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structure of Hegel's book, chapter by chapter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JENA, 1806</a:t>
            </a:r>
            <a:endParaRPr lang="en-US" sz="1300" dirty="0"/>
          </a:p>
        </p:txBody>
      </p:sp>
      <p:sp>
        <p:nvSpPr>
          <p:cNvPr id="3" name="Shape 1"/>
          <p:cNvSpPr/>
          <p:nvPr/>
        </p:nvSpPr>
        <p:spPr>
          <a:xfrm>
            <a:off x="3580689" y="1737208"/>
            <a:ext cx="34047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book gets written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while an army occupies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city?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JENA TO ABSOLUTE KNOWING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Consciousness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Self-Consciousness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Spirit and Religion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Absolute Knowing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Consciousness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sense-certainty to understanding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CHAPTERS 1 THROUGH 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Sense-certainty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Chapter 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Opens the series, ahead of Perception and Understanding.</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Perception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Chapter 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middle step, between Sense-certainty and Understanding.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Understanding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Chapter 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last figure of consciousness, before the move to Self-Consciousness.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Self-Consciousness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struggle for recognition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 4, IN THREE STAGES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Recognition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Opening of chapter 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Two self-consciousnesses try to assert their freedom, even at the risk of their lives.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Lord and bondsman</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Outcome of the struggle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submits as bondsman; the lord gets only partial recognition.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The unhappy self</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Close of chapter 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religious self-consciousness, gaze fixed beyond earthly life.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Spirit and Religion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Chapters 6 and 7 of the book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SENSE-CERTAINTY TO ABSOLUTE KNOWING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Spirit and Religion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chapters 6 and 7</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Consciousness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figures of consciousness</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Self-Consciousness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struggle for recognition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Absolute Knowing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standpoint from which philosophy can begin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Absolute Knowing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standpoint of philosophy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MANUSCRIPT TO PRINT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manuscript finished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while Napoleon's troops occupy Jena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Phenomenology of Spirit comes out in print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FROM HEGEL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phrase 'thesis-antithesis-synthesis' is not Hegel's.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Fichte's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Hegel criticized the rigid, triadic use of the method inspired by Kant, according to the Stanford Encyclopedia of Philosophy.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came up with the 'thesis-antithesis-synthesis' scheme?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Fichte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Kant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Hegel himself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recaplica.com/en/history/phenomenology-of-spirit/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Phenomenology of Spirit: A Summary of Hegel's Book — Recap</dc:title>
  <dc:subject>PptxGenJS Presentation</dc:subject>
  <dc:creator>Recaplica</dc:creator>
  <cp:lastModifiedBy>Recaplica</cp:lastModifiedBy>
  <cp:revision>1</cp:revision>
  <dcterms:created xsi:type="dcterms:W3CDTF">2026-10-12T07:14:46Z</dcterms:created>
  <dcterms:modified xsi:type="dcterms:W3CDTF">2026-10-12T07:14:46Z</dcterms:modified>
</cp:coreProperties>
</file>