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Palladian architecture comes from Andrea Palladio, an architect who lived from 1508 to 1580. His method grew out of the direct study of classical Roman architecture.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answer lies in the treatise Palladio published in 1570 and the villas he built in the Veneto, which became a model copied for centuries.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 start with the biography, move to the treatise, then the major works, and finish with the later influence.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UNESCO, Palladio built his design method on an in-depth study of classical Roman architecture.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Vicenza prospered under Venetian rule between the early 15th and the late 18th century and is commonly known as "the city of Palladio" for its ties to the architect.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assessment comes from the museum dedicated to Palladio; the Recap repeats it as given, with no figure of its own added. The treatise carried his method well beyond Vicenza.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Villa La Rotonda has a perfectly symmetrical square plan, with four identical facades and a portico on each. The Teatro Olimpico opened on 3 March 1585 with Sophocles's Oedipus Rex. Villa Emo was commissioned by Leonardo Emo and stayed with the family until 2004.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Villa Emo is finished by 1565. La Rotonda is begun in 1567 and completed only in 1605, 25 years after Palladio's death. The Teatro Olimpico, his final project, is built between 1580 and 1585.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Palladio Museum notes that, more than in Europe or Britain, Palladio's illustrations and texts left a lasting legacy in the United States.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encyclopedia entry on Villa La Rotonda puts the number of buildings it may have inspired as very large, a figure the source states but never verifies elsewhere.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correct answer is the Teatro Olimpico, built between 1580 and 1585 and opened on 3 March 1585. A second question for the class, to ask out loud, is how long Palladianism's legacy lasted - roughly three centuries.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online Recap also has myths, a quiz and the concept map of Palladian architecture.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Palladian Architecture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style that changed how Europe built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 STYLE, FIVE CENTURIES ON</a:t>
            </a:r>
            <a:endParaRPr lang="en-US" sz="1300" dirty="0"/>
          </a:p>
        </p:txBody>
      </p:sp>
      <p:sp>
        <p:nvSpPr>
          <p:cNvPr id="3" name="Shape 1"/>
          <p:cNvSpPr/>
          <p:nvPr/>
        </p:nvSpPr>
        <p:spPr>
          <a:xfrm>
            <a:off x="4354627" y="1737208"/>
            <a:ext cx="3799281"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does the United States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still build in the style of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16th-century architect?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VICENZA TO AMERICA</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Palladio was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1570 treatise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works in Vicenza and the Veneto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legacy, as far as the United States</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LIFE AND METHOD</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Andrea Palladio</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1508-1580</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1508</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Born; his method grows out of studying Roman models</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1570</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Publishes "The Four Books of Architecture"</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1580</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Dies; the Teatro Olimpico is left unfinished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Vicenza, the city of Palladio</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Where his work took shape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VICENZA AND ITS HERITAGE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2nd BC</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century Vicenza was founded</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UNESCO listing of the city</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1996</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extension to 24 villas of the region</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1570 treatise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Words that outlasted the buildings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1570, IN PRINT</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No other architecture treatise has had such a deep impact on built construction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That is the Palladio Museum's judgement on "The Four Books of Architecture", published by Palladio in 1570</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major works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La Rotonda, Teatro Olimpico, Villa Emo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DIFFERENT BUILDINGS, DIFFERENT JOBS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Villa La Rotonda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symmetrical plan, begun in 1567</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Four identical facades with a portico, a circular hall at the centre, inscribed in an ideal circle.</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Teatro Olimpico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finished in 1585, after Palladio's death</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Fixed stage set by Scamozzi, the oldest surviving theatre set in existence.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Villa Emo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built between 1558 and 1565</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Central block flanked by two barchesse used for farming.</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BUILDING SITES, IN ORDER</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1580</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Andrea Palladio dies</a:t>
            </a:r>
            <a:endParaRPr lang="en-US" sz="1600" dirty="0"/>
          </a:p>
        </p:txBody>
      </p:sp>
      <p:sp>
        <p:nvSpPr>
          <p:cNvPr id="5" name="Shape 3"/>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Villa Emo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1558-1565</a:t>
            </a:r>
            <a:endParaRPr lang="en-US" sz="1400" dirty="0"/>
          </a:p>
        </p:txBody>
      </p:sp>
      <p:sp>
        <p:nvSpPr>
          <p:cNvPr id="7" name="Shape 5"/>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Villa La Rotonda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begun in 1567</a:t>
            </a:r>
            <a:endParaRPr lang="en-US" sz="1400" dirty="0"/>
          </a:p>
        </p:txBody>
      </p:sp>
      <p:sp>
        <p:nvSpPr>
          <p:cNvPr id="9" name="Shape 7"/>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Teatro Olimpico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1580-1585</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legacy</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From the Veneto to America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WHERE PALLADIANISM LANDS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Europe and Britain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REACH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wide, carried by the 1570 treatise</a:t>
            </a:r>
            <a:endParaRPr lang="en-US" sz="1600" dirty="0"/>
          </a:p>
        </p:txBody>
      </p:sp>
      <p:sp>
        <p:nvSpPr>
          <p:cNvPr id="8" name="Shape 6"/>
          <p:cNvSpPr/>
          <p:nvPr/>
        </p:nvSpPr>
        <p:spPr>
          <a:xfrm>
            <a:off x="4709160" y="1051560"/>
            <a:ext cx="3886200" cy="2697480"/>
          </a:xfrm>
          <a:prstGeom prst="roundRect">
            <a:avLst>
              <a:gd name="adj" fmla="val 3051"/>
            </a:avLst>
          </a:prstGeom>
          <a:solidFill>
            <a:srgbClr val="E2F0EA"/>
          </a:solidFill>
          <a:ln/>
        </p:spPr>
      </p:sp>
      <p:sp>
        <p:nvSpPr>
          <p:cNvPr id="9" name="Text 7"/>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United States</a:t>
            </a:r>
            <a:endParaRPr lang="en-US" sz="2200" dirty="0"/>
          </a:p>
        </p:txBody>
      </p:sp>
      <p:sp>
        <p:nvSpPr>
          <p:cNvPr id="10" name="Shape 8"/>
          <p:cNvSpPr/>
          <p:nvPr/>
        </p:nvSpPr>
        <p:spPr>
          <a:xfrm>
            <a:off x="4983480" y="1874520"/>
            <a:ext cx="3337560" cy="0"/>
          </a:xfrm>
          <a:prstGeom prst="line">
            <a:avLst/>
          </a:prstGeom>
          <a:noFill/>
          <a:ln w="12700">
            <a:solidFill>
              <a:srgbClr val="E3DDCF"/>
            </a:solidFill>
            <a:prstDash val="solid"/>
          </a:ln>
        </p:spPr>
      </p:sp>
      <p:sp>
        <p:nvSpPr>
          <p:cNvPr id="11" name="Text 9"/>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REACH</a:t>
            </a:r>
            <a:endParaRPr lang="en-US" sz="1100" dirty="0"/>
          </a:p>
        </p:txBody>
      </p:sp>
      <p:sp>
        <p:nvSpPr>
          <p:cNvPr id="12" name="Text 10"/>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even more lasting legacy, per the museum</a:t>
            </a:r>
            <a:endParaRPr lang="en-US" sz="1600" dirty="0"/>
          </a:p>
        </p:txBody>
      </p:sp>
      <p:sp>
        <p:nvSpPr>
          <p:cNvPr id="13" name="Text 11"/>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Palladio's classical forms became part of everyday American architecture.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DOCUMENTED CASE: JEFFERSON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Rotonda</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inspiration behind the design Thomas Jefferson submitted anonymously for the presidential residence competition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Jefferson</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whose own house, Monticello, shows the same influence</a:t>
            </a:r>
            <a:pPr indent="0" marL="0">
              <a:lnSpc>
                <a:spcPct val="120000"/>
              </a:lnSpc>
              <a:buNone/>
            </a:pPr>
            <a:r>
              <a:rPr lang="en-US" sz="1500" dirty="0">
                <a:solidFill>
                  <a:schemeClr val="tx2"/>
                </a:solidFill>
                <a:latin typeface="+mn-lt" pitchFamily="34" charset="0"/>
                <a:ea typeface="+mn-lt" pitchFamily="34" charset="-122"/>
                <a:cs typeface="+mn-lt" pitchFamily="34" charset="-120"/>
              </a:rPr>
              <a:t>: undefined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TRY TO ANSWER</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Which of Palladio's works was finished only after his death?</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Villa La Rotonda</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Teatro Olimpico</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Villa Emo</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RECAP CONTINUES ONLINE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Read the full Recap on Recaplica </a:t>
            </a:r>
            <a:pPr indent="0" marL="0">
              <a:buNone/>
            </a:pPr>
            <a:r>
              <a:rPr lang="en-US" sz="1700" b="1" dirty="0">
                <a:solidFill>
                  <a:schemeClr val="bg1"/>
                </a:solidFill>
                <a:latin typeface="+mn-lt" pitchFamily="34" charset="0"/>
                <a:ea typeface="+mn-lt" pitchFamily="34" charset="-122"/>
                <a:cs typeface="+mn-lt" pitchFamily="34" charset="-120"/>
              </a:rPr>
              <a:t>recaplica.com/en/history/palladian-architecture/</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UNESCO · Palladio Museum · Wikipedia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Palladian Architecture: What It Is and Why It Spread Worldwide — Recap</dc:title>
  <dc:subject>PptxGenJS Presentation</dc:subject>
  <dc:creator>Recaplica</dc:creator>
  <cp:lastModifiedBy>Recaplica</cp:lastModifiedBy>
  <cp:revision>1</cp:revision>
  <dcterms:created xsi:type="dcterms:W3CDTF">2026-10-11T04:25:43Z</dcterms:created>
  <dcterms:modified xsi:type="dcterms:W3CDTF">2026-10-11T04:25:43Z</dcterms:modified>
</cp:coreProperties>
</file>