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Palladian architecture comes from Andrea Palladio, an architect who lived from 1508 to 1580. His method grew out of the direct study of classical Roman architecture.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lies in the treatise Palladio published in 1570 and the villas he built in the Veneto, which became a model copied for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with the biography, move to the treatise, then the major works, and finish with the later influence.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UNESCO, Palladio built his design method on an in-depth study of classical Roman architecture.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Vicenza prospered under Venetian rule between the early 15th and the late 18th century and is commonly known as "the city of Palladio" for its ties to the architect.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assessment comes from the museum dedicated to Palladio; the Recap repeats it as given, with no figure of its own added. The treatise carried his method well beyond Vicenza.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Villa La Rotonda has a perfectly symmetrical square plan, with four identical facades and a portico on each. The Teatro Olimpico opened on 3 March 1585 with Sophocles's Oedipus Rex. Villa Emo was commissioned by Leonardo Emo and stayed with the family until 2004.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Palladio Museum notes that, more than in Europe or Britain, Palladio's illustrations and texts left a lasting legacy in the United States.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Teatro Olimpico, built between 1580 and 1585 and opened on 3 March 1585. A second question for the class, to ask out loud, is how long Palladianism's legacy lasted - roughly three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has myths, a quiz and the concept map of Palladian architecture.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Palladian Architecture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style that changed how Europe built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STYLE, FIVE CENTURIES 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54627" y="1737208"/>
            <a:ext cx="379928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the United States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still build in the style of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16th-century architect?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VICENZA TO AMERICA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Palladio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1570 treatise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 in Vicenza and the Veneto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legacy, as far as the United States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LIFE AND METHOD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Andrea Palladio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1508-1580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Born; his method grows out of studying Roman models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1570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"The Four Books of Architecture"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Dies; the Teatro Olimpico is left unfinished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VICENZA AND ITS HERITAGE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2nd BC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century Vicenza was founded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 listing of the city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extension to 24 villas of the region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1570, IN PRINT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other architecture treatise has had such a deep impact on built construction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is the Palladio Museum's judgement on "The Four Books of Architecture", published by Palladio in 1570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BUILDINGS, DIFFERENT JOBS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Villa La Rotonda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symmetrical plan, begun in 1567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 identical facades with a portico, a circular hall at the centre, inscribed in an ideal circle.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Teatro Olimpico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finished in 1585, after Palladio's death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 stage set by Scamozzi, the oldest surviving theatre set in existence.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Villa Emo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between 1558 and 1565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 block flanked by two barchesse used for farming.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PALLADIANISM LANDS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 and Britain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REACH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wide, carried by the 1570 treatise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States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REACH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even more lasting legacy, per the museum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Palladio's classical forms became part of everyday American architecture.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of Palladio's works was finished only after his death?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Villa La Rotonda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Teatro Olimpico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Villa Emo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recaplica.com/en/history/palladian-architecture/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 · Palladio Museum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Palladian Architecture: What It Is and Why It Spread Worldwide — Recap</dc:title>
  <dc:subject>PptxGenJS Presentation</dc:subject>
  <dc:creator>Recaplica</dc:creator>
  <cp:lastModifiedBy>Recaplica</cp:lastModifiedBy>
  <cp:revision>1</cp:revision>
  <dcterms:created xsi:type="dcterms:W3CDTF">2026-10-11T04:25:43Z</dcterms:created>
  <dcterms:modified xsi:type="dcterms:W3CDTF">2026-10-11T04:25:43Z</dcterms:modified>
</cp:coreProperties>
</file>